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Lst>
  <p:sldSz cx="13004800" cy="9753600"/>
  <p:notesSz cx="6858000" cy="9144000"/>
  <p:defaultTextStyle>
    <a:lvl1pPr algn="ctr" defTabSz="584200">
      <a:defRPr sz="3600">
        <a:solidFill>
          <a:srgbClr val="FFFFFF"/>
        </a:solidFill>
        <a:latin typeface="+mn-lt"/>
        <a:ea typeface="+mn-ea"/>
        <a:cs typeface="+mn-cs"/>
        <a:sym typeface="Helvetica Light"/>
      </a:defRPr>
    </a:lvl1pPr>
    <a:lvl2pPr indent="228600" algn="ctr" defTabSz="584200">
      <a:defRPr sz="3600">
        <a:solidFill>
          <a:srgbClr val="FFFFFF"/>
        </a:solidFill>
        <a:latin typeface="+mn-lt"/>
        <a:ea typeface="+mn-ea"/>
        <a:cs typeface="+mn-cs"/>
        <a:sym typeface="Helvetica Light"/>
      </a:defRPr>
    </a:lvl2pPr>
    <a:lvl3pPr indent="457200" algn="ctr" defTabSz="584200">
      <a:defRPr sz="3600">
        <a:solidFill>
          <a:srgbClr val="FFFFFF"/>
        </a:solidFill>
        <a:latin typeface="+mn-lt"/>
        <a:ea typeface="+mn-ea"/>
        <a:cs typeface="+mn-cs"/>
        <a:sym typeface="Helvetica Light"/>
      </a:defRPr>
    </a:lvl3pPr>
    <a:lvl4pPr indent="685800" algn="ctr" defTabSz="584200">
      <a:defRPr sz="3600">
        <a:solidFill>
          <a:srgbClr val="FFFFFF"/>
        </a:solidFill>
        <a:latin typeface="+mn-lt"/>
        <a:ea typeface="+mn-ea"/>
        <a:cs typeface="+mn-cs"/>
        <a:sym typeface="Helvetica Light"/>
      </a:defRPr>
    </a:lvl4pPr>
    <a:lvl5pPr indent="914400" algn="ctr" defTabSz="584200">
      <a:defRPr sz="3600">
        <a:solidFill>
          <a:srgbClr val="FFFFFF"/>
        </a:solidFill>
        <a:latin typeface="+mn-lt"/>
        <a:ea typeface="+mn-ea"/>
        <a:cs typeface="+mn-cs"/>
        <a:sym typeface="Helvetica Light"/>
      </a:defRPr>
    </a:lvl5pPr>
    <a:lvl6pPr indent="1143000" algn="ctr" defTabSz="584200">
      <a:defRPr sz="3600">
        <a:solidFill>
          <a:srgbClr val="FFFFFF"/>
        </a:solidFill>
        <a:latin typeface="+mn-lt"/>
        <a:ea typeface="+mn-ea"/>
        <a:cs typeface="+mn-cs"/>
        <a:sym typeface="Helvetica Light"/>
      </a:defRPr>
    </a:lvl6pPr>
    <a:lvl7pPr indent="1371600" algn="ctr" defTabSz="584200">
      <a:defRPr sz="3600">
        <a:solidFill>
          <a:srgbClr val="FFFFFF"/>
        </a:solidFill>
        <a:latin typeface="+mn-lt"/>
        <a:ea typeface="+mn-ea"/>
        <a:cs typeface="+mn-cs"/>
        <a:sym typeface="Helvetica Light"/>
      </a:defRPr>
    </a:lvl7pPr>
    <a:lvl8pPr indent="1600200" algn="ctr" defTabSz="584200">
      <a:defRPr sz="3600">
        <a:solidFill>
          <a:srgbClr val="FFFFFF"/>
        </a:solidFill>
        <a:latin typeface="+mn-lt"/>
        <a:ea typeface="+mn-ea"/>
        <a:cs typeface="+mn-cs"/>
        <a:sym typeface="Helvetica Light"/>
      </a:defRPr>
    </a:lvl8pPr>
    <a:lvl9pPr indent="1828800" algn="ctr" defTabSz="584200">
      <a:defRPr sz="3600">
        <a:solidFill>
          <a:srgbClr val="FFFFFF"/>
        </a:solidFill>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1497FC"/>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308B16">
              <a:alpha val="35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254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97A7C">
              <a:alpha val="30000"/>
            </a:srgbClr>
          </a:solidFill>
        </a:fill>
      </a:tcStyle>
    </a:band2H>
    <a:firstCol>
      <a:tcTxStyle b="on"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Ref idx="minor">
          <a:srgbClr val="FFFFFF"/>
        </a:fontRef>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Ref idx="minor">
          <a:srgbClr val="FFFFFF"/>
        </a:fontRef>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hape 31"/>
          <p:cNvSpPr/>
          <p:nvPr>
            <p:ph type="sldImg"/>
          </p:nvPr>
        </p:nvSpPr>
        <p:spPr>
          <a:xfrm>
            <a:off x="1143000" y="685800"/>
            <a:ext cx="4572000" cy="3429000"/>
          </a:xfrm>
          <a:prstGeom prst="rect">
            <a:avLst/>
          </a:prstGeom>
        </p:spPr>
        <p:txBody>
          <a:bodyPr/>
          <a:lstStyle/>
          <a:p>
            <a:pPr lvl="0"/>
          </a:p>
        </p:txBody>
      </p:sp>
      <p:sp>
        <p:nvSpPr>
          <p:cNvPr id="32" name="Shape 32"/>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Avenir Roman"/>
        <a:ea typeface="Avenir Roman"/>
        <a:cs typeface="Avenir Roman"/>
        <a:sym typeface="Avenir Roman"/>
      </a:defRPr>
    </a:lvl1pPr>
    <a:lvl2pPr indent="228600" defTabSz="457200">
      <a:lnSpc>
        <a:spcPct val="125000"/>
      </a:lnSpc>
      <a:defRPr sz="2400">
        <a:latin typeface="Avenir Roman"/>
        <a:ea typeface="Avenir Roman"/>
        <a:cs typeface="Avenir Roman"/>
        <a:sym typeface="Avenir Roman"/>
      </a:defRPr>
    </a:lvl2pPr>
    <a:lvl3pPr indent="457200" defTabSz="457200">
      <a:lnSpc>
        <a:spcPct val="125000"/>
      </a:lnSpc>
      <a:defRPr sz="2400">
        <a:latin typeface="Avenir Roman"/>
        <a:ea typeface="Avenir Roman"/>
        <a:cs typeface="Avenir Roman"/>
        <a:sym typeface="Avenir Roman"/>
      </a:defRPr>
    </a:lvl3pPr>
    <a:lvl4pPr indent="685800" defTabSz="457200">
      <a:lnSpc>
        <a:spcPct val="125000"/>
      </a:lnSpc>
      <a:defRPr sz="2400">
        <a:latin typeface="Avenir Roman"/>
        <a:ea typeface="Avenir Roman"/>
        <a:cs typeface="Avenir Roman"/>
        <a:sym typeface="Avenir Roman"/>
      </a:defRPr>
    </a:lvl4pPr>
    <a:lvl5pPr indent="914400" defTabSz="457200">
      <a:lnSpc>
        <a:spcPct val="125000"/>
      </a:lnSpc>
      <a:defRPr sz="2400">
        <a:latin typeface="Avenir Roman"/>
        <a:ea typeface="Avenir Roman"/>
        <a:cs typeface="Avenir Roman"/>
        <a:sym typeface="Avenir Roman"/>
      </a:defRPr>
    </a:lvl5pPr>
    <a:lvl6pPr indent="1143000" defTabSz="457200">
      <a:lnSpc>
        <a:spcPct val="125000"/>
      </a:lnSpc>
      <a:defRPr sz="2400">
        <a:latin typeface="Avenir Roman"/>
        <a:ea typeface="Avenir Roman"/>
        <a:cs typeface="Avenir Roman"/>
        <a:sym typeface="Avenir Roman"/>
      </a:defRPr>
    </a:lvl6pPr>
    <a:lvl7pPr indent="1371600" defTabSz="457200">
      <a:lnSpc>
        <a:spcPct val="125000"/>
      </a:lnSpc>
      <a:defRPr sz="2400">
        <a:latin typeface="Avenir Roman"/>
        <a:ea typeface="Avenir Roman"/>
        <a:cs typeface="Avenir Roman"/>
        <a:sym typeface="Avenir Roman"/>
      </a:defRPr>
    </a:lvl7pPr>
    <a:lvl8pPr indent="1600200" defTabSz="457200">
      <a:lnSpc>
        <a:spcPct val="125000"/>
      </a:lnSpc>
      <a:defRPr sz="2400">
        <a:latin typeface="Avenir Roman"/>
        <a:ea typeface="Avenir Roman"/>
        <a:cs typeface="Avenir Roman"/>
        <a:sym typeface="Avenir Roman"/>
      </a:defRPr>
    </a:lvl8pPr>
    <a:lvl9pPr indent="1828800" defTabSz="457200">
      <a:lnSpc>
        <a:spcPct val="125000"/>
      </a:lnSpc>
      <a:defRPr sz="2400">
        <a:latin typeface="Avenir Roman"/>
        <a:ea typeface="Avenir Roman"/>
        <a:cs typeface="Avenir Roman"/>
        <a:sym typeface="Avenir Roman"/>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3.xml.rels><?xml version="1.0" encoding="UTF-8" standalone="yes"?><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4.xml.rels><?xml version="1.0" encoding="UTF-8" standalone="yes"?><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5.xml.rels><?xml version="1.0" encoding="UTF-8" standalone="yes"?><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 name="Shape 42"/>
          <p:cNvSpPr/>
          <p:nvPr>
            <p:ph type="sldImg"/>
          </p:nvPr>
        </p:nvSpPr>
        <p:spPr>
          <a:prstGeom prst="rect">
            <a:avLst/>
          </a:prstGeom>
        </p:spPr>
        <p:txBody>
          <a:bodyPr/>
          <a:lstStyle/>
          <a:p>
            <a:pPr lvl="0"/>
          </a:p>
        </p:txBody>
      </p:sp>
      <p:sp>
        <p:nvSpPr>
          <p:cNvPr id="43" name="Shape 43"/>
          <p:cNvSpPr/>
          <p:nvPr>
            <p:ph type="body" sz="quarter" idx="1"/>
          </p:nvPr>
        </p:nvSpPr>
        <p:spPr>
          <a:prstGeom prst="rect">
            <a:avLst/>
          </a:prstGeom>
        </p:spPr>
        <p:txBody>
          <a:bodyPr/>
          <a:lstStyle/>
          <a:p>
            <a:pPr lvl="0">
              <a:defRPr sz="1800"/>
            </a:pPr>
            <a:r>
              <a:rPr sz="2400"/>
              <a:t>Hintergrund: Daher kommt es.</a:t>
            </a:r>
            <a:endParaRPr sz="2400"/>
          </a:p>
          <a:p>
            <a:pPr lvl="0">
              <a:defRPr sz="1800"/>
            </a:pPr>
            <a:r>
              <a:rPr sz="2400"/>
              <a:t>(Link in den Chat und die Ankündigung)</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 name="Shape 50"/>
          <p:cNvSpPr/>
          <p:nvPr>
            <p:ph type="sldImg"/>
          </p:nvPr>
        </p:nvSpPr>
        <p:spPr>
          <a:prstGeom prst="rect">
            <a:avLst/>
          </a:prstGeom>
        </p:spPr>
        <p:txBody>
          <a:bodyPr/>
          <a:lstStyle/>
          <a:p>
            <a:pPr lvl="0"/>
          </a:p>
        </p:txBody>
      </p:sp>
      <p:sp>
        <p:nvSpPr>
          <p:cNvPr id="51" name="Shape 51"/>
          <p:cNvSpPr/>
          <p:nvPr>
            <p:ph type="body" sz="quarter" idx="1"/>
          </p:nvPr>
        </p:nvSpPr>
        <p:spPr>
          <a:prstGeom prst="rect">
            <a:avLst/>
          </a:prstGeom>
        </p:spPr>
        <p:txBody>
          <a:bodyPr/>
          <a:lstStyle/>
          <a:p>
            <a:pPr lvl="0">
              <a:defRPr sz="1800"/>
            </a:pPr>
            <a:r>
              <a:rPr sz="2400"/>
              <a:t>keine Priorisierung, keine besondere Reihenfolge</a:t>
            </a:r>
            <a:endParaRPr sz="2400"/>
          </a:p>
          <a:p>
            <a:pPr lvl="0">
              <a:defRPr sz="1800"/>
            </a:pPr>
            <a:r>
              <a:rPr sz="2400"/>
              <a:t>Die Pfeile sind nur Tendenzen, keine Gewichtung.</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2" name="Shape 62"/>
          <p:cNvSpPr/>
          <p:nvPr>
            <p:ph type="sldImg"/>
          </p:nvPr>
        </p:nvSpPr>
        <p:spPr>
          <a:prstGeom prst="rect">
            <a:avLst/>
          </a:prstGeom>
        </p:spPr>
        <p:txBody>
          <a:bodyPr/>
          <a:lstStyle/>
          <a:p>
            <a:pPr lvl="0"/>
          </a:p>
        </p:txBody>
      </p:sp>
      <p:sp>
        <p:nvSpPr>
          <p:cNvPr id="63" name="Shape 63"/>
          <p:cNvSpPr/>
          <p:nvPr>
            <p:ph type="body" sz="quarter" idx="1"/>
          </p:nvPr>
        </p:nvSpPr>
        <p:spPr>
          <a:prstGeom prst="rect">
            <a:avLst/>
          </a:prstGeom>
        </p:spPr>
        <p:txBody>
          <a:bodyPr/>
          <a:lstStyle/>
          <a:p>
            <a:pPr lvl="0">
              <a:defRPr sz="1800"/>
            </a:pPr>
            <a:r>
              <a:rPr sz="2400"/>
              <a:t>nur Verstärker, keine Bedingung! </a:t>
            </a:r>
            <a:endParaRPr sz="2400"/>
          </a:p>
          <a:p>
            <a:pPr lvl="0">
              <a:defRPr sz="1800"/>
            </a:pPr>
            <a:r>
              <a:rPr sz="2400"/>
              <a:t>OER ist schon relevant, wenn nur Unterrichtsvorbereitung digital erfolgt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9" name="Shape 89"/>
          <p:cNvSpPr/>
          <p:nvPr>
            <p:ph type="sldImg"/>
          </p:nvPr>
        </p:nvSpPr>
        <p:spPr>
          <a:prstGeom prst="rect">
            <a:avLst/>
          </a:prstGeom>
        </p:spPr>
        <p:txBody>
          <a:bodyPr/>
          <a:lstStyle/>
          <a:p>
            <a:pPr lvl="0"/>
          </a:p>
        </p:txBody>
      </p:sp>
      <p:sp>
        <p:nvSpPr>
          <p:cNvPr id="90" name="Shape 90"/>
          <p:cNvSpPr/>
          <p:nvPr>
            <p:ph type="body" sz="quarter" idx="1"/>
          </p:nvPr>
        </p:nvSpPr>
        <p:spPr>
          <a:prstGeom prst="rect">
            <a:avLst/>
          </a:prstGeom>
        </p:spPr>
        <p:txBody>
          <a:bodyPr/>
          <a:lstStyle/>
          <a:p>
            <a:pPr lvl="0">
              <a:defRPr sz="1800"/>
            </a:pPr>
            <a:r>
              <a:rPr sz="2400"/>
              <a:t>Forderung von GEW und DGB</a:t>
            </a:r>
            <a:endParaRPr sz="2400"/>
          </a:p>
          <a:p>
            <a:pPr lvl="0">
              <a:defRPr sz="1800"/>
            </a:pPr>
            <a:r>
              <a:rPr sz="2400"/>
              <a:t>interessantes Bündnis aus Branchenverband VBM und GEW: Auch das vom Branchenverband VBM finanzierte Forschungsprojekt „Bildungsmedien online“ an der Uni Augsburg kommt zu dem Schluss, dass „Lobbyismus in der Schule“ ein zentrales Problem darstellt, wenn es um „kostenloses Material aus dem Internet“ geht.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7" name="Shape 127"/>
          <p:cNvSpPr/>
          <p:nvPr>
            <p:ph type="sldImg"/>
          </p:nvPr>
        </p:nvSpPr>
        <p:spPr>
          <a:prstGeom prst="rect">
            <a:avLst/>
          </a:prstGeom>
        </p:spPr>
        <p:txBody>
          <a:bodyPr/>
          <a:lstStyle/>
          <a:p>
            <a:pPr lvl="0"/>
          </a:p>
        </p:txBody>
      </p:sp>
      <p:sp>
        <p:nvSpPr>
          <p:cNvPr id="128" name="Shape 128"/>
          <p:cNvSpPr/>
          <p:nvPr>
            <p:ph type="body" sz="quarter" idx="1"/>
          </p:nvPr>
        </p:nvSpPr>
        <p:spPr>
          <a:prstGeom prst="rect">
            <a:avLst/>
          </a:prstGeom>
        </p:spPr>
        <p:txBody>
          <a:bodyPr/>
          <a:lstStyle/>
          <a:p>
            <a:pPr lvl="0">
              <a:defRPr sz="1800"/>
            </a:pPr>
            <a:r>
              <a:rPr sz="2400"/>
              <a:t>Bild für Ankündigung</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spTree>
      <p:nvGrpSpPr>
        <p:cNvPr id="1" name=""/>
        <p:cNvGrpSpPr/>
        <p:nvPr/>
      </p:nvGrpSpPr>
      <p:grpSpPr>
        <a:xfrm>
          <a:off x="0" y="0"/>
          <a:ext cx="0" cy="0"/>
          <a:chOff x="0" y="0"/>
          <a:chExt cx="0" cy="0"/>
        </a:xfrm>
      </p:grpSpPr>
      <p:sp>
        <p:nvSpPr>
          <p:cNvPr id="5" name="Shape 5"/>
          <p:cNvSpPr/>
          <p:nvPr>
            <p:ph type="title"/>
          </p:nvPr>
        </p:nvSpPr>
        <p:spPr>
          <a:xfrm>
            <a:off x="1270000" y="1638300"/>
            <a:ext cx="10464800" cy="3302000"/>
          </a:xfrm>
          <a:prstGeom prst="rect">
            <a:avLst/>
          </a:prstGeom>
        </p:spPr>
        <p:txBody>
          <a:bodyPr anchor="b"/>
          <a:lstStyle/>
          <a:p>
            <a:pPr lvl="0">
              <a:defRPr sz="1800">
                <a:solidFill>
                  <a:srgbClr val="000000"/>
                </a:solidFill>
              </a:defRPr>
            </a:pPr>
            <a:r>
              <a:rPr sz="8000">
                <a:solidFill>
                  <a:srgbClr val="FFFFFF"/>
                </a:solidFill>
              </a:rPr>
              <a:t>Titeltext</a:t>
            </a:r>
          </a:p>
        </p:txBody>
      </p:sp>
      <p:sp>
        <p:nvSpPr>
          <p:cNvPr id="6" name="Shape 6"/>
          <p:cNvSpPr/>
          <p:nvPr>
            <p:ph type="body"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Textebene 1</a:t>
            </a:r>
            <a:endParaRPr sz="3200">
              <a:solidFill>
                <a:srgbClr val="FFFFFF"/>
              </a:solidFill>
            </a:endParaRPr>
          </a:p>
          <a:p>
            <a:pPr lvl="1">
              <a:defRPr sz="1800">
                <a:solidFill>
                  <a:srgbClr val="000000"/>
                </a:solidFill>
              </a:defRPr>
            </a:pPr>
            <a:r>
              <a:rPr sz="3200">
                <a:solidFill>
                  <a:srgbClr val="FFFFFF"/>
                </a:solidFill>
              </a:rPr>
              <a:t>Textebene 2</a:t>
            </a:r>
            <a:endParaRPr sz="3200">
              <a:solidFill>
                <a:srgbClr val="FFFFFF"/>
              </a:solidFill>
            </a:endParaRPr>
          </a:p>
          <a:p>
            <a:pPr lvl="2">
              <a:defRPr sz="1800">
                <a:solidFill>
                  <a:srgbClr val="000000"/>
                </a:solidFill>
              </a:defRPr>
            </a:pPr>
            <a:r>
              <a:rPr sz="3200">
                <a:solidFill>
                  <a:srgbClr val="FFFFFF"/>
                </a:solidFill>
              </a:rPr>
              <a:t>Textebene 3</a:t>
            </a:r>
            <a:endParaRPr sz="3200">
              <a:solidFill>
                <a:srgbClr val="FFFFFF"/>
              </a:solidFill>
            </a:endParaRPr>
          </a:p>
          <a:p>
            <a:pPr lvl="3">
              <a:defRPr sz="1800">
                <a:solidFill>
                  <a:srgbClr val="000000"/>
                </a:solidFill>
              </a:defRPr>
            </a:pPr>
            <a:r>
              <a:rPr sz="3200">
                <a:solidFill>
                  <a:srgbClr val="FFFFFF"/>
                </a:solidFill>
              </a:rPr>
              <a:t>Textebene 4</a:t>
            </a:r>
            <a:endParaRPr sz="3200">
              <a:solidFill>
                <a:srgbClr val="FFFFFF"/>
              </a:solidFill>
            </a:endParaRPr>
          </a:p>
          <a:p>
            <a:pPr lvl="4">
              <a:defRPr sz="1800">
                <a:solidFill>
                  <a:srgbClr val="000000"/>
                </a:solidFill>
              </a:defRPr>
            </a:pPr>
            <a:r>
              <a:rPr sz="3200">
                <a:solidFill>
                  <a:srgbClr val="FFFFFF"/>
                </a:solidFill>
              </a:rPr>
              <a:t>Textebene 5</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Titel - Oben">
    <p:bg>
      <p:bgPr>
        <a:solidFill>
          <a:srgbClr val="FFFFFF"/>
        </a:solidFill>
      </p:bgPr>
    </p:bg>
    <p:spTree>
      <p:nvGrpSpPr>
        <p:cNvPr id="1" name=""/>
        <p:cNvGrpSpPr/>
        <p:nvPr/>
      </p:nvGrpSpPr>
      <p:grpSpPr>
        <a:xfrm>
          <a:off x="0" y="0"/>
          <a:ext cx="0" cy="0"/>
          <a:chOff x="0" y="0"/>
          <a:chExt cx="0" cy="0"/>
        </a:xfrm>
      </p:grpSpPr>
      <p:sp>
        <p:nvSpPr>
          <p:cNvPr id="30" name="Shape 30"/>
          <p:cNvSpPr/>
          <p:nvPr>
            <p:ph type="title"/>
          </p:nvPr>
        </p:nvSpPr>
        <p:spPr>
          <a:xfrm>
            <a:off x="952500" y="444500"/>
            <a:ext cx="11099800" cy="2159000"/>
          </a:xfrm>
          <a:prstGeom prst="rect">
            <a:avLst/>
          </a:prstGeom>
        </p:spPr>
        <p:txBody>
          <a:bodyPr/>
          <a:lstStyle>
            <a:lvl1pPr>
              <a:defRPr>
                <a:solidFill>
                  <a:srgbClr val="000000"/>
                </a:solidFill>
              </a:defRPr>
            </a:lvl1pPr>
          </a:lstStyle>
          <a:p>
            <a:pPr lvl="0">
              <a:defRPr sz="1800"/>
            </a:pPr>
            <a:r>
              <a:rPr sz="8000"/>
              <a:t>Titeltext</a:t>
            </a:r>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8" name="Shape 8"/>
          <p:cNvSpPr/>
          <p:nvPr>
            <p:ph type="title"/>
          </p:nvPr>
        </p:nvSpPr>
        <p:spPr>
          <a:xfrm>
            <a:off x="1270000" y="6718300"/>
            <a:ext cx="10464800" cy="1422400"/>
          </a:xfrm>
          <a:prstGeom prst="rect">
            <a:avLst/>
          </a:prstGeom>
        </p:spPr>
        <p:txBody>
          <a:bodyPr/>
          <a:lstStyle/>
          <a:p>
            <a:pPr lvl="0">
              <a:defRPr sz="1800">
                <a:solidFill>
                  <a:srgbClr val="000000"/>
                </a:solidFill>
              </a:defRPr>
            </a:pPr>
            <a:r>
              <a:rPr sz="8000">
                <a:solidFill>
                  <a:srgbClr val="FFFFFF"/>
                </a:solidFill>
              </a:rPr>
              <a:t>Titeltext</a:t>
            </a:r>
          </a:p>
        </p:txBody>
      </p:sp>
      <p:sp>
        <p:nvSpPr>
          <p:cNvPr id="9" name="Shape 9"/>
          <p:cNvSpPr/>
          <p:nvPr>
            <p:ph type="body"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Textebene 1</a:t>
            </a:r>
            <a:endParaRPr sz="3200">
              <a:solidFill>
                <a:srgbClr val="FFFFFF"/>
              </a:solidFill>
            </a:endParaRPr>
          </a:p>
          <a:p>
            <a:pPr lvl="1">
              <a:defRPr sz="1800">
                <a:solidFill>
                  <a:srgbClr val="000000"/>
                </a:solidFill>
              </a:defRPr>
            </a:pPr>
            <a:r>
              <a:rPr sz="3200">
                <a:solidFill>
                  <a:srgbClr val="FFFFFF"/>
                </a:solidFill>
              </a:rPr>
              <a:t>Textebene 2</a:t>
            </a:r>
            <a:endParaRPr sz="3200">
              <a:solidFill>
                <a:srgbClr val="FFFFFF"/>
              </a:solidFill>
            </a:endParaRPr>
          </a:p>
          <a:p>
            <a:pPr lvl="2">
              <a:defRPr sz="1800">
                <a:solidFill>
                  <a:srgbClr val="000000"/>
                </a:solidFill>
              </a:defRPr>
            </a:pPr>
            <a:r>
              <a:rPr sz="3200">
                <a:solidFill>
                  <a:srgbClr val="FFFFFF"/>
                </a:solidFill>
              </a:rPr>
              <a:t>Textebene 3</a:t>
            </a:r>
            <a:endParaRPr sz="3200">
              <a:solidFill>
                <a:srgbClr val="FFFFFF"/>
              </a:solidFill>
            </a:endParaRPr>
          </a:p>
          <a:p>
            <a:pPr lvl="3">
              <a:defRPr sz="1800">
                <a:solidFill>
                  <a:srgbClr val="000000"/>
                </a:solidFill>
              </a:defRPr>
            </a:pPr>
            <a:r>
              <a:rPr sz="3200">
                <a:solidFill>
                  <a:srgbClr val="FFFFFF"/>
                </a:solidFill>
              </a:rPr>
              <a:t>Textebene 4</a:t>
            </a:r>
            <a:endParaRPr sz="3200">
              <a:solidFill>
                <a:srgbClr val="FFFFFF"/>
              </a:solidFill>
            </a:endParaRPr>
          </a:p>
          <a:p>
            <a:pPr lvl="4">
              <a:defRPr sz="1800">
                <a:solidFill>
                  <a:srgbClr val="000000"/>
                </a:solidFill>
              </a:defRPr>
            </a:pPr>
            <a:r>
              <a:rPr sz="3200">
                <a:solidFill>
                  <a:srgbClr val="FFFFFF"/>
                </a:solidFill>
              </a:rPr>
              <a:t>Textebene 5</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11" name="Shape 11"/>
          <p:cNvSpPr/>
          <p:nvPr>
            <p:ph type="title"/>
          </p:nvPr>
        </p:nvSpPr>
        <p:spPr>
          <a:xfrm>
            <a:off x="1270000" y="3225800"/>
            <a:ext cx="10464800" cy="3302000"/>
          </a:xfrm>
          <a:prstGeom prst="rect">
            <a:avLst/>
          </a:prstGeom>
        </p:spPr>
        <p:txBody>
          <a:bodyPr/>
          <a:lstStyle/>
          <a:p>
            <a:pPr lvl="0">
              <a:defRPr sz="1800">
                <a:solidFill>
                  <a:srgbClr val="000000"/>
                </a:solidFill>
              </a:defRPr>
            </a:pPr>
            <a:r>
              <a:rPr sz="8000">
                <a:solidFill>
                  <a:srgbClr val="FFFFFF"/>
                </a:solidFill>
              </a:rPr>
              <a:t>Titeltext</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13" name="Shape 13"/>
          <p:cNvSpPr/>
          <p:nvPr>
            <p:ph type="title"/>
          </p:nvPr>
        </p:nvSpPr>
        <p:spPr>
          <a:xfrm>
            <a:off x="952500" y="635000"/>
            <a:ext cx="5334000" cy="3987800"/>
          </a:xfrm>
          <a:prstGeom prst="rect">
            <a:avLst/>
          </a:prstGeom>
        </p:spPr>
        <p:txBody>
          <a:bodyPr anchor="b"/>
          <a:lstStyle>
            <a:lvl1pPr>
              <a:defRPr sz="6000"/>
            </a:lvl1pPr>
          </a:lstStyle>
          <a:p>
            <a:pPr lvl="0">
              <a:defRPr sz="1800">
                <a:solidFill>
                  <a:srgbClr val="000000"/>
                </a:solidFill>
              </a:defRPr>
            </a:pPr>
            <a:r>
              <a:rPr sz="6000">
                <a:solidFill>
                  <a:srgbClr val="FFFFFF"/>
                </a:solidFill>
              </a:rPr>
              <a:t>Titeltext</a:t>
            </a:r>
          </a:p>
        </p:txBody>
      </p:sp>
      <p:sp>
        <p:nvSpPr>
          <p:cNvPr id="14" name="Shape 14"/>
          <p:cNvSpPr/>
          <p:nvPr>
            <p:ph type="body" idx="1"/>
          </p:nvPr>
        </p:nvSpPr>
        <p:spPr>
          <a:xfrm>
            <a:off x="952500" y="4762500"/>
            <a:ext cx="5334000" cy="41148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Textebene 1</a:t>
            </a:r>
            <a:endParaRPr sz="3200">
              <a:solidFill>
                <a:srgbClr val="FFFFFF"/>
              </a:solidFill>
            </a:endParaRPr>
          </a:p>
          <a:p>
            <a:pPr lvl="1">
              <a:defRPr sz="1800">
                <a:solidFill>
                  <a:srgbClr val="000000"/>
                </a:solidFill>
              </a:defRPr>
            </a:pPr>
            <a:r>
              <a:rPr sz="3200">
                <a:solidFill>
                  <a:srgbClr val="FFFFFF"/>
                </a:solidFill>
              </a:rPr>
              <a:t>Textebene 2</a:t>
            </a:r>
            <a:endParaRPr sz="3200">
              <a:solidFill>
                <a:srgbClr val="FFFFFF"/>
              </a:solidFill>
            </a:endParaRPr>
          </a:p>
          <a:p>
            <a:pPr lvl="2">
              <a:defRPr sz="1800">
                <a:solidFill>
                  <a:srgbClr val="000000"/>
                </a:solidFill>
              </a:defRPr>
            </a:pPr>
            <a:r>
              <a:rPr sz="3200">
                <a:solidFill>
                  <a:srgbClr val="FFFFFF"/>
                </a:solidFill>
              </a:rPr>
              <a:t>Textebene 3</a:t>
            </a:r>
            <a:endParaRPr sz="3200">
              <a:solidFill>
                <a:srgbClr val="FFFFFF"/>
              </a:solidFill>
            </a:endParaRPr>
          </a:p>
          <a:p>
            <a:pPr lvl="3">
              <a:defRPr sz="1800">
                <a:solidFill>
                  <a:srgbClr val="000000"/>
                </a:solidFill>
              </a:defRPr>
            </a:pPr>
            <a:r>
              <a:rPr sz="3200">
                <a:solidFill>
                  <a:srgbClr val="FFFFFF"/>
                </a:solidFill>
              </a:rPr>
              <a:t>Textebene 4</a:t>
            </a:r>
            <a:endParaRPr sz="3200">
              <a:solidFill>
                <a:srgbClr val="FFFFFF"/>
              </a:solidFill>
            </a:endParaRPr>
          </a:p>
          <a:p>
            <a:pPr lvl="4">
              <a:defRPr sz="1800">
                <a:solidFill>
                  <a:srgbClr val="000000"/>
                </a:solidFill>
              </a:defRPr>
            </a:pPr>
            <a:r>
              <a:rPr sz="3200">
                <a:solidFill>
                  <a:srgbClr val="FFFFFF"/>
                </a:solidFill>
              </a:rPr>
              <a:t>Textebene 5</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16" name="Shape 16"/>
          <p:cNvSpPr/>
          <p:nvPr>
            <p:ph type="title"/>
          </p:nvPr>
        </p:nvSpPr>
        <p:spPr>
          <a:prstGeom prst="rect">
            <a:avLst/>
          </a:prstGeom>
        </p:spPr>
        <p:txBody>
          <a:bodyPr/>
          <a:lstStyle/>
          <a:p>
            <a:pPr lvl="0">
              <a:defRPr sz="1800">
                <a:solidFill>
                  <a:srgbClr val="000000"/>
                </a:solidFill>
              </a:defRPr>
            </a:pPr>
            <a:r>
              <a:rPr sz="8000">
                <a:solidFill>
                  <a:srgbClr val="FFFFFF"/>
                </a:solidFill>
              </a:rPr>
              <a:t>Titeltext</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solidFill>
                  <a:srgbClr val="000000"/>
                </a:solidFill>
              </a:defRPr>
            </a:pPr>
            <a:r>
              <a:rPr sz="8000">
                <a:solidFill>
                  <a:srgbClr val="FFFFFF"/>
                </a:solidFill>
              </a:rPr>
              <a:t>Titeltext</a:t>
            </a:r>
          </a:p>
        </p:txBody>
      </p:sp>
      <p:sp>
        <p:nvSpPr>
          <p:cNvPr id="19" name="Shape 19"/>
          <p:cNvSpPr/>
          <p:nvPr>
            <p:ph type="body" idx="1"/>
          </p:nvPr>
        </p:nvSpPr>
        <p:spPr>
          <a:prstGeom prst="rect">
            <a:avLst/>
          </a:prstGeom>
        </p:spPr>
        <p:txBody>
          <a:bodyPr/>
          <a:lstStyle/>
          <a:p>
            <a:pPr lvl="0">
              <a:defRPr sz="1800">
                <a:solidFill>
                  <a:srgbClr val="000000"/>
                </a:solidFill>
              </a:defRPr>
            </a:pPr>
            <a:r>
              <a:rPr sz="3800">
                <a:solidFill>
                  <a:srgbClr val="FFFFFF"/>
                </a:solidFill>
              </a:rPr>
              <a:t>Textebene 1</a:t>
            </a:r>
            <a:endParaRPr sz="3800">
              <a:solidFill>
                <a:srgbClr val="FFFFFF"/>
              </a:solidFill>
            </a:endParaRPr>
          </a:p>
          <a:p>
            <a:pPr lvl="1">
              <a:defRPr sz="1800">
                <a:solidFill>
                  <a:srgbClr val="000000"/>
                </a:solidFill>
              </a:defRPr>
            </a:pPr>
            <a:r>
              <a:rPr sz="3800">
                <a:solidFill>
                  <a:srgbClr val="FFFFFF"/>
                </a:solidFill>
              </a:rPr>
              <a:t>Textebene 2</a:t>
            </a:r>
            <a:endParaRPr sz="3800">
              <a:solidFill>
                <a:srgbClr val="FFFFFF"/>
              </a:solidFill>
            </a:endParaRPr>
          </a:p>
          <a:p>
            <a:pPr lvl="2">
              <a:defRPr sz="1800">
                <a:solidFill>
                  <a:srgbClr val="000000"/>
                </a:solidFill>
              </a:defRPr>
            </a:pPr>
            <a:r>
              <a:rPr sz="3800">
                <a:solidFill>
                  <a:srgbClr val="FFFFFF"/>
                </a:solidFill>
              </a:rPr>
              <a:t>Textebene 3</a:t>
            </a:r>
            <a:endParaRPr sz="3800">
              <a:solidFill>
                <a:srgbClr val="FFFFFF"/>
              </a:solidFill>
            </a:endParaRPr>
          </a:p>
          <a:p>
            <a:pPr lvl="3">
              <a:defRPr sz="1800">
                <a:solidFill>
                  <a:srgbClr val="000000"/>
                </a:solidFill>
              </a:defRPr>
            </a:pPr>
            <a:r>
              <a:rPr sz="3800">
                <a:solidFill>
                  <a:srgbClr val="FFFFFF"/>
                </a:solidFill>
              </a:rPr>
              <a:t>Textebene 4</a:t>
            </a:r>
            <a:endParaRPr sz="3800">
              <a:solidFill>
                <a:srgbClr val="FFFFFF"/>
              </a:solidFill>
            </a:endParaRPr>
          </a:p>
          <a:p>
            <a:pPr lvl="4">
              <a:defRPr sz="1800">
                <a:solidFill>
                  <a:srgbClr val="000000"/>
                </a:solidFill>
              </a:defRPr>
            </a:pPr>
            <a:r>
              <a:rPr sz="3800">
                <a:solidFill>
                  <a:srgbClr val="FFFFFF"/>
                </a:solidFill>
              </a:rPr>
              <a:t>Textebene 5</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21" name="Shape 21"/>
          <p:cNvSpPr/>
          <p:nvPr>
            <p:ph type="title"/>
          </p:nvPr>
        </p:nvSpPr>
        <p:spPr>
          <a:prstGeom prst="rect">
            <a:avLst/>
          </a:prstGeom>
        </p:spPr>
        <p:txBody>
          <a:bodyPr/>
          <a:lstStyle/>
          <a:p>
            <a:pPr lvl="0">
              <a:defRPr sz="1800">
                <a:solidFill>
                  <a:srgbClr val="000000"/>
                </a:solidFill>
              </a:defRPr>
            </a:pPr>
            <a:r>
              <a:rPr sz="8000">
                <a:solidFill>
                  <a:srgbClr val="FFFFFF"/>
                </a:solidFill>
              </a:rPr>
              <a:t>Titeltext</a:t>
            </a:r>
          </a:p>
        </p:txBody>
      </p:sp>
      <p:sp>
        <p:nvSpPr>
          <p:cNvPr id="22" name="Shape 22"/>
          <p:cNvSpPr/>
          <p:nvPr>
            <p:ph type="body"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231900" indent="-342900">
              <a:spcBef>
                <a:spcPts val="3200"/>
              </a:spcBef>
              <a:defRPr sz="2800"/>
            </a:lvl3pPr>
            <a:lvl4pPr marL="1676400" indent="-342900">
              <a:spcBef>
                <a:spcPts val="3200"/>
              </a:spcBef>
              <a:defRPr sz="2800"/>
            </a:lvl4pPr>
            <a:lvl5pPr marL="2120900" indent="-342900">
              <a:spcBef>
                <a:spcPts val="3200"/>
              </a:spcBef>
              <a:defRPr sz="2800"/>
            </a:lvl5pPr>
          </a:lstStyle>
          <a:p>
            <a:pPr lvl="0">
              <a:defRPr sz="1800">
                <a:solidFill>
                  <a:srgbClr val="000000"/>
                </a:solidFill>
              </a:defRPr>
            </a:pPr>
            <a:r>
              <a:rPr sz="2800">
                <a:solidFill>
                  <a:srgbClr val="FFFFFF"/>
                </a:solidFill>
              </a:rPr>
              <a:t>Textebene 1</a:t>
            </a:r>
            <a:endParaRPr sz="2800">
              <a:solidFill>
                <a:srgbClr val="FFFFFF"/>
              </a:solidFill>
            </a:endParaRPr>
          </a:p>
          <a:p>
            <a:pPr lvl="1">
              <a:defRPr sz="1800">
                <a:solidFill>
                  <a:srgbClr val="000000"/>
                </a:solidFill>
              </a:defRPr>
            </a:pPr>
            <a:r>
              <a:rPr sz="2800">
                <a:solidFill>
                  <a:srgbClr val="FFFFFF"/>
                </a:solidFill>
              </a:rPr>
              <a:t>Textebene 2</a:t>
            </a:r>
            <a:endParaRPr sz="2800">
              <a:solidFill>
                <a:srgbClr val="FFFFFF"/>
              </a:solidFill>
            </a:endParaRPr>
          </a:p>
          <a:p>
            <a:pPr lvl="2">
              <a:defRPr sz="1800">
                <a:solidFill>
                  <a:srgbClr val="000000"/>
                </a:solidFill>
              </a:defRPr>
            </a:pPr>
            <a:r>
              <a:rPr sz="2800">
                <a:solidFill>
                  <a:srgbClr val="FFFFFF"/>
                </a:solidFill>
              </a:rPr>
              <a:t>Textebene 3</a:t>
            </a:r>
            <a:endParaRPr sz="2800">
              <a:solidFill>
                <a:srgbClr val="FFFFFF"/>
              </a:solidFill>
            </a:endParaRPr>
          </a:p>
          <a:p>
            <a:pPr lvl="3">
              <a:defRPr sz="1800">
                <a:solidFill>
                  <a:srgbClr val="000000"/>
                </a:solidFill>
              </a:defRPr>
            </a:pPr>
            <a:r>
              <a:rPr sz="2800">
                <a:solidFill>
                  <a:srgbClr val="FFFFFF"/>
                </a:solidFill>
              </a:rPr>
              <a:t>Textebene 4</a:t>
            </a:r>
            <a:endParaRPr sz="2800">
              <a:solidFill>
                <a:srgbClr val="FFFFFF"/>
              </a:solidFill>
            </a:endParaRPr>
          </a:p>
          <a:p>
            <a:pPr lvl="4">
              <a:defRPr sz="1800">
                <a:solidFill>
                  <a:srgbClr val="000000"/>
                </a:solidFill>
              </a:defRPr>
            </a:pPr>
            <a:r>
              <a:rPr sz="2800">
                <a:solidFill>
                  <a:srgbClr val="FFFFFF"/>
                </a:solidFill>
              </a:rPr>
              <a:t>Textebene 5</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24" name="Shape 24"/>
          <p:cNvSpPr/>
          <p:nvPr>
            <p:ph type="body" idx="1"/>
          </p:nvPr>
        </p:nvSpPr>
        <p:spPr>
          <a:xfrm>
            <a:off x="952500" y="1270000"/>
            <a:ext cx="11099800" cy="7213600"/>
          </a:xfrm>
          <a:prstGeom prst="rect">
            <a:avLst/>
          </a:prstGeom>
        </p:spPr>
        <p:txBody>
          <a:bodyPr/>
          <a:lstStyle/>
          <a:p>
            <a:pPr lvl="0">
              <a:defRPr sz="1800">
                <a:solidFill>
                  <a:srgbClr val="000000"/>
                </a:solidFill>
              </a:defRPr>
            </a:pPr>
            <a:r>
              <a:rPr sz="3800">
                <a:solidFill>
                  <a:srgbClr val="FFFFFF"/>
                </a:solidFill>
              </a:rPr>
              <a:t>Textebene 1</a:t>
            </a:r>
            <a:endParaRPr sz="3800">
              <a:solidFill>
                <a:srgbClr val="FFFFFF"/>
              </a:solidFill>
            </a:endParaRPr>
          </a:p>
          <a:p>
            <a:pPr lvl="1">
              <a:defRPr sz="1800">
                <a:solidFill>
                  <a:srgbClr val="000000"/>
                </a:solidFill>
              </a:defRPr>
            </a:pPr>
            <a:r>
              <a:rPr sz="3800">
                <a:solidFill>
                  <a:srgbClr val="FFFFFF"/>
                </a:solidFill>
              </a:rPr>
              <a:t>Textebene 2</a:t>
            </a:r>
            <a:endParaRPr sz="3800">
              <a:solidFill>
                <a:srgbClr val="FFFFFF"/>
              </a:solidFill>
            </a:endParaRPr>
          </a:p>
          <a:p>
            <a:pPr lvl="2">
              <a:defRPr sz="1800">
                <a:solidFill>
                  <a:srgbClr val="000000"/>
                </a:solidFill>
              </a:defRPr>
            </a:pPr>
            <a:r>
              <a:rPr sz="3800">
                <a:solidFill>
                  <a:srgbClr val="FFFFFF"/>
                </a:solidFill>
              </a:rPr>
              <a:t>Textebene 3</a:t>
            </a:r>
            <a:endParaRPr sz="3800">
              <a:solidFill>
                <a:srgbClr val="FFFFFF"/>
              </a:solidFill>
            </a:endParaRPr>
          </a:p>
          <a:p>
            <a:pPr lvl="3">
              <a:defRPr sz="1800">
                <a:solidFill>
                  <a:srgbClr val="000000"/>
                </a:solidFill>
              </a:defRPr>
            </a:pPr>
            <a:r>
              <a:rPr sz="3800">
                <a:solidFill>
                  <a:srgbClr val="FFFFFF"/>
                </a:solidFill>
              </a:rPr>
              <a:t>Textebene 4</a:t>
            </a:r>
            <a:endParaRPr sz="3800">
              <a:solidFill>
                <a:srgbClr val="FFFFFF"/>
              </a:solidFill>
            </a:endParaRPr>
          </a:p>
          <a:p>
            <a:pPr lvl="4">
              <a:defRPr sz="1800">
                <a:solidFill>
                  <a:srgbClr val="000000"/>
                </a:solidFill>
              </a:defRPr>
            </a:pPr>
            <a:r>
              <a:rPr sz="3800">
                <a:solidFill>
                  <a:srgbClr val="FFFFFF"/>
                </a:solidFill>
              </a:rPr>
              <a:t>Textebene 5</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p:bgPr>
    </p:bg>
    <p:spTree>
      <p:nvGrpSpPr>
        <p:cNvPr id="1" name=""/>
        <p:cNvGrpSpPr/>
        <p:nvPr/>
      </p:nvGrpSpPr>
      <p:grpSpPr>
        <a:xfrm>
          <a:off x="0" y="0"/>
          <a:ext cx="0" cy="0"/>
          <a:chOff x="0" y="0"/>
          <a:chExt cx="0" cy="0"/>
        </a:xfrm>
      </p:grpSpPr>
      <p:sp>
        <p:nvSpPr>
          <p:cNvPr id="2" name="Shape 2"/>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8000">
                <a:solidFill>
                  <a:srgbClr val="FFFFFF"/>
                </a:solidFill>
              </a:rPr>
              <a:t>Titeltext</a:t>
            </a:r>
          </a:p>
        </p:txBody>
      </p:sp>
      <p:sp>
        <p:nvSpPr>
          <p:cNvPr id="3" name="Shape 3"/>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3800">
                <a:solidFill>
                  <a:srgbClr val="FFFFFF"/>
                </a:solidFill>
              </a:rPr>
              <a:t>Textebene 1</a:t>
            </a:r>
            <a:endParaRPr sz="3800">
              <a:solidFill>
                <a:srgbClr val="FFFFFF"/>
              </a:solidFill>
            </a:endParaRPr>
          </a:p>
          <a:p>
            <a:pPr lvl="1">
              <a:defRPr sz="1800">
                <a:solidFill>
                  <a:srgbClr val="000000"/>
                </a:solidFill>
              </a:defRPr>
            </a:pPr>
            <a:r>
              <a:rPr sz="3800">
                <a:solidFill>
                  <a:srgbClr val="FFFFFF"/>
                </a:solidFill>
              </a:rPr>
              <a:t>Textebene 2</a:t>
            </a:r>
            <a:endParaRPr sz="3800">
              <a:solidFill>
                <a:srgbClr val="FFFFFF"/>
              </a:solidFill>
            </a:endParaRPr>
          </a:p>
          <a:p>
            <a:pPr lvl="2">
              <a:defRPr sz="1800">
                <a:solidFill>
                  <a:srgbClr val="000000"/>
                </a:solidFill>
              </a:defRPr>
            </a:pPr>
            <a:r>
              <a:rPr sz="3800">
                <a:solidFill>
                  <a:srgbClr val="FFFFFF"/>
                </a:solidFill>
              </a:rPr>
              <a:t>Textebene 3</a:t>
            </a:r>
            <a:endParaRPr sz="3800">
              <a:solidFill>
                <a:srgbClr val="FFFFFF"/>
              </a:solidFill>
            </a:endParaRPr>
          </a:p>
          <a:p>
            <a:pPr lvl="3">
              <a:defRPr sz="1800">
                <a:solidFill>
                  <a:srgbClr val="000000"/>
                </a:solidFill>
              </a:defRPr>
            </a:pPr>
            <a:r>
              <a:rPr sz="3800">
                <a:solidFill>
                  <a:srgbClr val="FFFFFF"/>
                </a:solidFill>
              </a:rPr>
              <a:t>Textebene 4</a:t>
            </a:r>
            <a:endParaRPr sz="3800">
              <a:solidFill>
                <a:srgbClr val="FFFFFF"/>
              </a:solidFill>
            </a:endParaRPr>
          </a:p>
          <a:p>
            <a:pPr lvl="4">
              <a:defRPr sz="1800">
                <a:solidFill>
                  <a:srgbClr val="000000"/>
                </a:solidFill>
              </a:defRPr>
            </a:pPr>
            <a:r>
              <a:rPr sz="3800">
                <a:solidFill>
                  <a:srgbClr val="FFFFFF"/>
                </a:solidFill>
              </a:rPr>
              <a:t>Textebene 5</a:t>
            </a:r>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transition spd="med" advClick="1"/>
  <p:txStyles>
    <p:titleStyle>
      <a:lvl1pPr algn="ctr" defTabSz="584200">
        <a:defRPr sz="8000">
          <a:solidFill>
            <a:srgbClr val="FFFFFF"/>
          </a:solidFill>
          <a:latin typeface="+mn-lt"/>
          <a:ea typeface="+mn-ea"/>
          <a:cs typeface="+mn-cs"/>
          <a:sym typeface="Helvetica Light"/>
        </a:defRPr>
      </a:lvl1pPr>
      <a:lvl2pPr indent="228600" algn="ctr" defTabSz="584200">
        <a:defRPr sz="8000">
          <a:solidFill>
            <a:srgbClr val="FFFFFF"/>
          </a:solidFill>
          <a:latin typeface="+mn-lt"/>
          <a:ea typeface="+mn-ea"/>
          <a:cs typeface="+mn-cs"/>
          <a:sym typeface="Helvetica Light"/>
        </a:defRPr>
      </a:lvl2pPr>
      <a:lvl3pPr indent="457200" algn="ctr" defTabSz="584200">
        <a:defRPr sz="8000">
          <a:solidFill>
            <a:srgbClr val="FFFFFF"/>
          </a:solidFill>
          <a:latin typeface="+mn-lt"/>
          <a:ea typeface="+mn-ea"/>
          <a:cs typeface="+mn-cs"/>
          <a:sym typeface="Helvetica Light"/>
        </a:defRPr>
      </a:lvl3pPr>
      <a:lvl4pPr indent="685800" algn="ctr" defTabSz="584200">
        <a:defRPr sz="8000">
          <a:solidFill>
            <a:srgbClr val="FFFFFF"/>
          </a:solidFill>
          <a:latin typeface="+mn-lt"/>
          <a:ea typeface="+mn-ea"/>
          <a:cs typeface="+mn-cs"/>
          <a:sym typeface="Helvetica Light"/>
        </a:defRPr>
      </a:lvl4pPr>
      <a:lvl5pPr indent="914400" algn="ctr" defTabSz="584200">
        <a:defRPr sz="8000">
          <a:solidFill>
            <a:srgbClr val="FFFFFF"/>
          </a:solidFill>
          <a:latin typeface="+mn-lt"/>
          <a:ea typeface="+mn-ea"/>
          <a:cs typeface="+mn-cs"/>
          <a:sym typeface="Helvetica Light"/>
        </a:defRPr>
      </a:lvl5pPr>
      <a:lvl6pPr indent="1143000" algn="ctr" defTabSz="584200">
        <a:defRPr sz="8000">
          <a:solidFill>
            <a:srgbClr val="FFFFFF"/>
          </a:solidFill>
          <a:latin typeface="+mn-lt"/>
          <a:ea typeface="+mn-ea"/>
          <a:cs typeface="+mn-cs"/>
          <a:sym typeface="Helvetica Light"/>
        </a:defRPr>
      </a:lvl6pPr>
      <a:lvl7pPr indent="1371600" algn="ctr" defTabSz="584200">
        <a:defRPr sz="8000">
          <a:solidFill>
            <a:srgbClr val="FFFFFF"/>
          </a:solidFill>
          <a:latin typeface="+mn-lt"/>
          <a:ea typeface="+mn-ea"/>
          <a:cs typeface="+mn-cs"/>
          <a:sym typeface="Helvetica Light"/>
        </a:defRPr>
      </a:lvl7pPr>
      <a:lvl8pPr indent="1600200" algn="ctr" defTabSz="584200">
        <a:defRPr sz="8000">
          <a:solidFill>
            <a:srgbClr val="FFFFFF"/>
          </a:solidFill>
          <a:latin typeface="+mn-lt"/>
          <a:ea typeface="+mn-ea"/>
          <a:cs typeface="+mn-cs"/>
          <a:sym typeface="Helvetica Light"/>
        </a:defRPr>
      </a:lvl8pPr>
      <a:lvl9pPr indent="1828800" algn="ctr" defTabSz="584200">
        <a:defRPr sz="8000">
          <a:solidFill>
            <a:srgbClr val="FFFFFF"/>
          </a:solidFill>
          <a:latin typeface="+mn-lt"/>
          <a:ea typeface="+mn-ea"/>
          <a:cs typeface="+mn-cs"/>
          <a:sym typeface="Helvetica Light"/>
        </a:defRPr>
      </a:lvl9pPr>
    </p:titleStyle>
    <p:bodyStyle>
      <a:lvl1pPr marL="444500" indent="-444500" defTabSz="584200">
        <a:spcBef>
          <a:spcPts val="4200"/>
        </a:spcBef>
        <a:buSzPct val="75000"/>
        <a:buChar char="•"/>
        <a:defRPr sz="3800">
          <a:solidFill>
            <a:srgbClr val="FFFFFF"/>
          </a:solidFill>
          <a:latin typeface="+mn-lt"/>
          <a:ea typeface="+mn-ea"/>
          <a:cs typeface="+mn-cs"/>
          <a:sym typeface="Helvetica Light"/>
        </a:defRPr>
      </a:lvl1pPr>
      <a:lvl2pPr marL="889000" indent="-444500" defTabSz="584200">
        <a:spcBef>
          <a:spcPts val="4200"/>
        </a:spcBef>
        <a:buSzPct val="75000"/>
        <a:buChar char="•"/>
        <a:defRPr sz="3800">
          <a:solidFill>
            <a:srgbClr val="FFFFFF"/>
          </a:solidFill>
          <a:latin typeface="+mn-lt"/>
          <a:ea typeface="+mn-ea"/>
          <a:cs typeface="+mn-cs"/>
          <a:sym typeface="Helvetica Light"/>
        </a:defRPr>
      </a:lvl2pPr>
      <a:lvl3pPr marL="1333500" indent="-444500" defTabSz="584200">
        <a:spcBef>
          <a:spcPts val="4200"/>
        </a:spcBef>
        <a:buSzPct val="75000"/>
        <a:buChar char="•"/>
        <a:defRPr sz="3800">
          <a:solidFill>
            <a:srgbClr val="FFFFFF"/>
          </a:solidFill>
          <a:latin typeface="+mn-lt"/>
          <a:ea typeface="+mn-ea"/>
          <a:cs typeface="+mn-cs"/>
          <a:sym typeface="Helvetica Light"/>
        </a:defRPr>
      </a:lvl3pPr>
      <a:lvl4pPr marL="1778000" indent="-444500" defTabSz="584200">
        <a:spcBef>
          <a:spcPts val="4200"/>
        </a:spcBef>
        <a:buSzPct val="75000"/>
        <a:buChar char="•"/>
        <a:defRPr sz="3800">
          <a:solidFill>
            <a:srgbClr val="FFFFFF"/>
          </a:solidFill>
          <a:latin typeface="+mn-lt"/>
          <a:ea typeface="+mn-ea"/>
          <a:cs typeface="+mn-cs"/>
          <a:sym typeface="Helvetica Light"/>
        </a:defRPr>
      </a:lvl4pPr>
      <a:lvl5pPr marL="2222500" indent="-444500" defTabSz="584200">
        <a:spcBef>
          <a:spcPts val="4200"/>
        </a:spcBef>
        <a:buSzPct val="75000"/>
        <a:buChar char="•"/>
        <a:defRPr sz="3800">
          <a:solidFill>
            <a:srgbClr val="FFFFFF"/>
          </a:solidFill>
          <a:latin typeface="+mn-lt"/>
          <a:ea typeface="+mn-ea"/>
          <a:cs typeface="+mn-cs"/>
          <a:sym typeface="Helvetica Light"/>
        </a:defRPr>
      </a:lvl5pPr>
      <a:lvl6pPr marL="2667000" indent="-444500" defTabSz="584200">
        <a:spcBef>
          <a:spcPts val="4200"/>
        </a:spcBef>
        <a:buSzPct val="75000"/>
        <a:buChar char="•"/>
        <a:defRPr sz="3800">
          <a:solidFill>
            <a:srgbClr val="FFFFFF"/>
          </a:solidFill>
          <a:latin typeface="+mn-lt"/>
          <a:ea typeface="+mn-ea"/>
          <a:cs typeface="+mn-cs"/>
          <a:sym typeface="Helvetica Light"/>
        </a:defRPr>
      </a:lvl6pPr>
      <a:lvl7pPr marL="3111500" indent="-444500" defTabSz="584200">
        <a:spcBef>
          <a:spcPts val="4200"/>
        </a:spcBef>
        <a:buSzPct val="75000"/>
        <a:buChar char="•"/>
        <a:defRPr sz="3800">
          <a:solidFill>
            <a:srgbClr val="FFFFFF"/>
          </a:solidFill>
          <a:latin typeface="+mn-lt"/>
          <a:ea typeface="+mn-ea"/>
          <a:cs typeface="+mn-cs"/>
          <a:sym typeface="Helvetica Light"/>
        </a:defRPr>
      </a:lvl7pPr>
      <a:lvl8pPr marL="3556000" indent="-444500" defTabSz="584200">
        <a:spcBef>
          <a:spcPts val="4200"/>
        </a:spcBef>
        <a:buSzPct val="75000"/>
        <a:buChar char="•"/>
        <a:defRPr sz="3800">
          <a:solidFill>
            <a:srgbClr val="FFFFFF"/>
          </a:solidFill>
          <a:latin typeface="+mn-lt"/>
          <a:ea typeface="+mn-ea"/>
          <a:cs typeface="+mn-cs"/>
          <a:sym typeface="Helvetica Light"/>
        </a:defRPr>
      </a:lvl8pPr>
      <a:lvl9pPr marL="4000500" indent="-444500" defTabSz="584200">
        <a:spcBef>
          <a:spcPts val="4200"/>
        </a:spcBef>
        <a:buSzPct val="75000"/>
        <a:buChar char="•"/>
        <a:defRPr sz="3800">
          <a:solidFill>
            <a:srgbClr val="FFFFFF"/>
          </a:solidFill>
          <a:latin typeface="+mn-lt"/>
          <a:ea typeface="+mn-ea"/>
          <a:cs typeface="+mn-cs"/>
          <a:sym typeface="Helvetica Light"/>
        </a:defRPr>
      </a:lvl9pPr>
    </p:bodyStyle>
    <p:otherStyle>
      <a:lvl1pPr algn="ctr" defTabSz="584200">
        <a:defRPr>
          <a:solidFill>
            <a:schemeClr val="tx1"/>
          </a:solidFill>
          <a:latin typeface="+mn-lt"/>
          <a:ea typeface="+mn-ea"/>
          <a:cs typeface="+mn-cs"/>
          <a:sym typeface="Helvetica Light"/>
        </a:defRPr>
      </a:lvl1pPr>
      <a:lvl2pPr indent="228600" algn="ctr" defTabSz="584200">
        <a:defRPr>
          <a:solidFill>
            <a:schemeClr val="tx1"/>
          </a:solidFill>
          <a:latin typeface="+mn-lt"/>
          <a:ea typeface="+mn-ea"/>
          <a:cs typeface="+mn-cs"/>
          <a:sym typeface="Helvetica Light"/>
        </a:defRPr>
      </a:lvl2pPr>
      <a:lvl3pPr indent="457200" algn="ctr" defTabSz="584200">
        <a:defRPr>
          <a:solidFill>
            <a:schemeClr val="tx1"/>
          </a:solidFill>
          <a:latin typeface="+mn-lt"/>
          <a:ea typeface="+mn-ea"/>
          <a:cs typeface="+mn-cs"/>
          <a:sym typeface="Helvetica Light"/>
        </a:defRPr>
      </a:lvl3pPr>
      <a:lvl4pPr indent="685800" algn="ctr" defTabSz="584200">
        <a:defRPr>
          <a:solidFill>
            <a:schemeClr val="tx1"/>
          </a:solidFill>
          <a:latin typeface="+mn-lt"/>
          <a:ea typeface="+mn-ea"/>
          <a:cs typeface="+mn-cs"/>
          <a:sym typeface="Helvetica Light"/>
        </a:defRPr>
      </a:lvl4pPr>
      <a:lvl5pPr indent="914400" algn="ctr" defTabSz="584200">
        <a:defRPr>
          <a:solidFill>
            <a:schemeClr val="tx1"/>
          </a:solidFill>
          <a:latin typeface="+mn-lt"/>
          <a:ea typeface="+mn-ea"/>
          <a:cs typeface="+mn-cs"/>
          <a:sym typeface="Helvetica Light"/>
        </a:defRPr>
      </a:lvl5pPr>
      <a:lvl6pPr indent="1143000" algn="ctr" defTabSz="584200">
        <a:defRPr>
          <a:solidFill>
            <a:schemeClr val="tx1"/>
          </a:solidFill>
          <a:latin typeface="+mn-lt"/>
          <a:ea typeface="+mn-ea"/>
          <a:cs typeface="+mn-cs"/>
          <a:sym typeface="Helvetica Light"/>
        </a:defRPr>
      </a:lvl6pPr>
      <a:lvl7pPr indent="1371600" algn="ctr" defTabSz="584200">
        <a:defRPr>
          <a:solidFill>
            <a:schemeClr val="tx1"/>
          </a:solidFill>
          <a:latin typeface="+mn-lt"/>
          <a:ea typeface="+mn-ea"/>
          <a:cs typeface="+mn-cs"/>
          <a:sym typeface="Helvetica Light"/>
        </a:defRPr>
      </a:lvl7pPr>
      <a:lvl8pPr indent="1600200" algn="ctr" defTabSz="584200">
        <a:defRPr>
          <a:solidFill>
            <a:schemeClr val="tx1"/>
          </a:solidFill>
          <a:latin typeface="+mn-lt"/>
          <a:ea typeface="+mn-ea"/>
          <a:cs typeface="+mn-cs"/>
          <a:sym typeface="Helvetica Light"/>
        </a:defRPr>
      </a:lvl8pPr>
      <a:lvl9pPr indent="1828800" algn="ctr" defTabSz="584200">
        <a:defRPr>
          <a:solidFill>
            <a:schemeClr val="tx1"/>
          </a:solidFill>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hyperlink" Target="http://pb21.de" TargetMode="External"/><Relationship Id="rId3" Type="http://schemas.openxmlformats.org/officeDocument/2006/relationships/image" Target="../media/image2.png"/><Relationship Id="rId4" Type="http://schemas.openxmlformats.org/officeDocument/2006/relationships/image" Target="../media/image3.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5.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5.png"/></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5.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5.png"/></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6.png"/><Relationship Id="rId3" Type="http://schemas.openxmlformats.org/officeDocument/2006/relationships/image" Target="../media/image1.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9.pn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 Id="rId3" Type="http://schemas.openxmlformats.org/officeDocument/2006/relationships/image" Target="../media/image8.png"/><Relationship Id="rId4" Type="http://schemas.openxmlformats.org/officeDocument/2006/relationships/image" Target="../media/image10.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5.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5.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5.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5.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 name="Shape 34"/>
          <p:cNvSpPr/>
          <p:nvPr>
            <p:ph type="title"/>
          </p:nvPr>
        </p:nvSpPr>
        <p:spPr>
          <a:xfrm>
            <a:off x="82178" y="56551"/>
            <a:ext cx="7018295" cy="3149367"/>
          </a:xfrm>
          <a:prstGeom prst="rect">
            <a:avLst/>
          </a:prstGeom>
        </p:spPr>
        <p:txBody>
          <a:bodyPr/>
          <a:lstStyle>
            <a:lvl1pPr algn="l" defTabSz="490727">
              <a:defRPr b="1" sz="6719"/>
            </a:lvl1pPr>
          </a:lstStyle>
          <a:p>
            <a:pPr lvl="0">
              <a:defRPr b="0" sz="1800"/>
            </a:pPr>
            <a:r>
              <a:rPr b="1" sz="6719"/>
              <a:t>Wo entscheidet sich die Zukunft von OER?</a:t>
            </a:r>
          </a:p>
        </p:txBody>
      </p:sp>
      <p:sp>
        <p:nvSpPr>
          <p:cNvPr id="35" name="Shape 35"/>
          <p:cNvSpPr/>
          <p:nvPr/>
        </p:nvSpPr>
        <p:spPr>
          <a:xfrm>
            <a:off x="66010" y="4611132"/>
            <a:ext cx="11199169" cy="4914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b">
            <a:spAutoFit/>
          </a:bodyPr>
          <a:lstStyle/>
          <a:p>
            <a:pPr lvl="0" algn="l">
              <a:defRPr sz="1800">
                <a:solidFill>
                  <a:srgbClr val="000000"/>
                </a:solidFill>
              </a:defRPr>
            </a:pPr>
            <a:r>
              <a:rPr b="1" sz="4400"/>
              <a:t>#pb21-WebTalk am 9. April 2014</a:t>
            </a:r>
            <a:endParaRPr b="1" sz="4400"/>
          </a:p>
          <a:p>
            <a:pPr lvl="0" algn="l">
              <a:defRPr sz="1800">
                <a:solidFill>
                  <a:srgbClr val="000000"/>
                </a:solidFill>
              </a:defRPr>
            </a:pPr>
            <a:endParaRPr b="1" sz="4400"/>
          </a:p>
          <a:p>
            <a:pPr lvl="0" algn="l">
              <a:defRPr sz="1800">
                <a:solidFill>
                  <a:srgbClr val="000000"/>
                </a:solidFill>
              </a:defRPr>
            </a:pPr>
            <a:r>
              <a:rPr b="1" sz="4400"/>
              <a:t>Jöran Muuß-Merholz  | Felix Schaumburg</a:t>
            </a:r>
            <a:endParaRPr b="1" sz="4400"/>
          </a:p>
          <a:p>
            <a:pPr lvl="0" algn="l">
              <a:defRPr sz="1800">
                <a:solidFill>
                  <a:srgbClr val="000000"/>
                </a:solidFill>
              </a:defRPr>
            </a:pPr>
            <a:r>
              <a:rPr b="1" sz="4400"/>
              <a:t>@jmm_hamburg | @schb</a:t>
            </a:r>
            <a:endParaRPr b="1" sz="4400"/>
          </a:p>
          <a:p>
            <a:pPr lvl="0" algn="l">
              <a:defRPr sz="1800">
                <a:solidFill>
                  <a:srgbClr val="000000"/>
                </a:solidFill>
              </a:defRPr>
            </a:pPr>
            <a:endParaRPr b="1" sz="4400"/>
          </a:p>
          <a:p>
            <a:pPr lvl="0" algn="l">
              <a:defRPr sz="1800">
                <a:solidFill>
                  <a:srgbClr val="000000"/>
                </a:solidFill>
              </a:defRPr>
            </a:pPr>
            <a:r>
              <a:rPr sz="3200"/>
              <a:t>Präsentation unter CC BY 4.0 by </a:t>
            </a:r>
            <a:br>
              <a:rPr sz="3200"/>
            </a:br>
            <a:r>
              <a:rPr sz="3200"/>
              <a:t>Jöran Muuß-Merholz und Felix Schaumburg </a:t>
            </a:r>
            <a:br>
              <a:rPr sz="3200"/>
            </a:br>
            <a:r>
              <a:rPr sz="3200"/>
              <a:t>für </a:t>
            </a:r>
            <a:r>
              <a:rPr sz="3200" u="sng">
                <a:hlinkClick r:id="rId2" invalidUrl="" action="" tgtFrame="" tooltip="" history="1" highlightClick="0" endSnd="0"/>
              </a:rPr>
              <a:t>pb21.de</a:t>
            </a:r>
          </a:p>
        </p:txBody>
      </p:sp>
      <p:pic>
        <p:nvPicPr>
          <p:cNvPr id="36" name="CC BY .png"/>
          <p:cNvPicPr/>
          <p:nvPr/>
        </p:nvPicPr>
        <p:blipFill>
          <a:blip r:embed="rId3">
            <a:extLst/>
          </a:blip>
          <a:stretch>
            <a:fillRect/>
          </a:stretch>
        </p:blipFill>
        <p:spPr>
          <a:xfrm>
            <a:off x="8677052" y="8112733"/>
            <a:ext cx="4269414" cy="1597372"/>
          </a:xfrm>
          <a:prstGeom prst="rect">
            <a:avLst/>
          </a:prstGeom>
          <a:ln w="12700">
            <a:miter lim="400000"/>
          </a:ln>
        </p:spPr>
      </p:pic>
      <p:pic>
        <p:nvPicPr>
          <p:cNvPr id="37" name=""/>
          <p:cNvPicPr/>
          <p:nvPr/>
        </p:nvPicPr>
        <p:blipFill>
          <a:blip r:embed="rId4">
            <a:extLst/>
          </a:blip>
          <a:stretch>
            <a:fillRect/>
          </a:stretch>
        </p:blipFill>
        <p:spPr>
          <a:xfrm>
            <a:off x="7887404" y="17134"/>
            <a:ext cx="5092894" cy="3013732"/>
          </a:xfrm>
          <a:prstGeom prst="rect">
            <a:avLst/>
          </a:prstGeom>
          <a:effectLst>
            <a:reflection blurRad="0" stA="50000" stPos="0" endA="0" endPos="40000" dist="0" dir="5400000" fadeDir="5400000" sx="100000" sy="-100000" kx="0" ky="0" algn="bl" rotWithShape="0"/>
          </a:effectLst>
        </p:spPr>
      </p:pic>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5" name="Shape 85"/>
          <p:cNvSpPr/>
          <p:nvPr>
            <p:ph type="title"/>
          </p:nvPr>
        </p:nvSpPr>
        <p:spPr>
          <a:xfrm>
            <a:off x="952500" y="25400"/>
            <a:ext cx="11099800" cy="2159000"/>
          </a:xfrm>
          <a:prstGeom prst="rect">
            <a:avLst/>
          </a:prstGeom>
        </p:spPr>
        <p:txBody>
          <a:bodyPr/>
          <a:lstStyle>
            <a:lvl1pPr defTabSz="397256">
              <a:defRPr sz="5440"/>
            </a:lvl1pPr>
          </a:lstStyle>
          <a:p>
            <a:pPr lvl="0">
              <a:defRPr sz="1800"/>
            </a:pPr>
            <a:r>
              <a:rPr sz="5440"/>
              <a:t>„Prüfstelle für bildungsgefährdende Unterrichtsmaterialien“</a:t>
            </a:r>
          </a:p>
        </p:txBody>
      </p:sp>
      <p:graphicFrame>
        <p:nvGraphicFramePr>
          <p:cNvPr id="86" name="Table 86"/>
          <p:cNvGraphicFramePr/>
          <p:nvPr/>
        </p:nvGraphicFramePr>
        <p:xfrm>
          <a:off x="279400" y="2802939"/>
          <a:ext cx="12446000" cy="8214680"/>
        </p:xfrm>
        <a:graphic xmlns:a="http://schemas.openxmlformats.org/drawingml/2006/main">
          <a:graphicData uri="http://schemas.openxmlformats.org/drawingml/2006/table">
            <a:tbl>
              <a:tblPr firstCol="0" firstRow="0" lastCol="0" lastRow="0" bandCol="0" bandRow="0" rtl="0">
                <a:tableStyleId>{2708684C-4D16-4618-839F-0558EEFCDFE6}</a:tableStyleId>
              </a:tblPr>
              <a:tblGrid>
                <a:gridCol w="3683000"/>
                <a:gridCol w="5080000"/>
                <a:gridCol w="3683000"/>
              </a:tblGrid>
              <a:tr h="2728128">
                <a:tc>
                  <a:txBody>
                    <a:bodyPr/>
                    <a:lstStyle/>
                    <a:p>
                      <a:pPr lvl="0" defTabSz="914400">
                        <a:defRPr>
                          <a:solidFill>
                            <a:srgbClr val="000000"/>
                          </a:solidFill>
                        </a:defRPr>
                      </a:pPr>
                      <a:r>
                        <a:rPr sz="3800"/>
                        <a:t>wenig; nicht mit Label „OER“ verbunden</a:t>
                      </a:r>
                    </a:p>
                  </a:txBody>
                  <a:tcPr marL="50800" marR="50800" marT="50800" marB="50800" anchor="t" anchorCtr="0" horzOverflow="overflow">
                    <a:lnL w="12700">
                      <a:miter lim="400000"/>
                    </a:lnL>
                    <a:lnR w="12700">
                      <a:miter lim="400000"/>
                    </a:lnR>
                    <a:lnT w="12700">
                      <a:miter lim="400000"/>
                    </a:lnT>
                    <a:lnB w="12700">
                      <a:miter lim="400000"/>
                    </a:lnB>
                  </a:tcPr>
                </a:tc>
                <a:tc>
                  <a:txBody>
                    <a:bodyPr/>
                    <a:lstStyle/>
                    <a:p>
                      <a:pPr lvl="0" defTabSz="914400">
                        <a:spcBef>
                          <a:spcPts val="600"/>
                        </a:spcBef>
                        <a:defRPr>
                          <a:solidFill>
                            <a:srgbClr val="000000"/>
                          </a:solidFill>
                        </a:defRPr>
                      </a:pPr>
                      <a:r>
                        <a:rPr b="1" sz="4000"/>
                        <a:t>„Lobbyismus“- Materialien</a:t>
                      </a:r>
                    </a:p>
                  </a:txBody>
                  <a:tcPr marL="50800" marR="50800" marT="50800" marB="50800" anchor="t" anchorCtr="0" horzOverflow="overflow">
                    <a:lnL w="12700">
                      <a:miter lim="400000"/>
                    </a:lnL>
                    <a:lnR w="12700">
                      <a:miter lim="400000"/>
                    </a:lnR>
                    <a:lnT w="12700">
                      <a:miter lim="400000"/>
                    </a:lnT>
                    <a:lnB w="12700">
                      <a:miter lim="400000"/>
                    </a:lnB>
                  </a:tcPr>
                </a:tc>
                <a:tc>
                  <a:txBody>
                    <a:bodyPr/>
                    <a:lstStyle/>
                    <a:p>
                      <a:pPr lvl="0" defTabSz="914400">
                        <a:defRPr>
                          <a:solidFill>
                            <a:srgbClr val="000000"/>
                          </a:solidFill>
                        </a:defRPr>
                      </a:pPr>
                      <a:r>
                        <a:rPr sz="3800"/>
                        <a:t>viel; als OER identifiziert</a:t>
                      </a:r>
                    </a:p>
                  </a:txBody>
                  <a:tcPr marL="50800" marR="50800" marT="50800" marB="50800" anchor="t" anchorCtr="0" horzOverflow="overflow">
                    <a:lnL w="12700">
                      <a:miter lim="400000"/>
                    </a:lnL>
                    <a:lnR w="12700">
                      <a:miter lim="400000"/>
                    </a:lnR>
                    <a:lnT w="12700">
                      <a:miter lim="400000"/>
                    </a:lnT>
                    <a:lnB w="12700">
                      <a:miter lim="400000"/>
                    </a:lnB>
                  </a:tcPr>
                </a:tc>
              </a:tr>
              <a:tr h="3048150">
                <a:tc>
                  <a:txBody>
                    <a:bodyPr/>
                    <a:lstStyle/>
                    <a:p>
                      <a:pPr lvl="0" defTabSz="914400">
                        <a:defRPr>
                          <a:solidFill>
                            <a:srgbClr val="000000"/>
                          </a:solidFill>
                        </a:defRPr>
                      </a:pPr>
                      <a:r>
                        <a:rPr sz="3800"/>
                        <a:t>weniger</a:t>
                      </a:r>
                    </a:p>
                  </a:txBody>
                  <a:tcPr marL="50800" marR="50800" marT="50800" marB="50800" anchor="t" anchorCtr="0" horzOverflow="overflow">
                    <a:lnL w="12700">
                      <a:miter lim="400000"/>
                    </a:lnL>
                    <a:lnR w="12700">
                      <a:miter lim="400000"/>
                    </a:lnR>
                    <a:lnT w="12700">
                      <a:miter lim="400000"/>
                    </a:lnT>
                    <a:lnB w="12700">
                      <a:miter lim="400000"/>
                    </a:lnB>
                  </a:tcPr>
                </a:tc>
                <a:tc>
                  <a:txBody>
                    <a:bodyPr/>
                    <a:lstStyle/>
                    <a:p>
                      <a:pPr lvl="0" defTabSz="914400">
                        <a:spcBef>
                          <a:spcPts val="600"/>
                        </a:spcBef>
                        <a:defRPr>
                          <a:solidFill>
                            <a:srgbClr val="000000"/>
                          </a:solidFill>
                        </a:defRPr>
                      </a:pPr>
                      <a:r>
                        <a:rPr b="1" sz="4000"/>
                        <a:t>Politisch- administrative Vorgaben</a:t>
                      </a:r>
                      <a:endParaRPr b="1" sz="4000"/>
                    </a:p>
                    <a:p>
                      <a:pPr lvl="0" defTabSz="914400">
                        <a:spcBef>
                          <a:spcPts val="600"/>
                        </a:spcBef>
                        <a:defRPr>
                          <a:solidFill>
                            <a:srgbClr val="000000"/>
                          </a:solidFill>
                        </a:defRPr>
                      </a:pPr>
                      <a:r>
                        <a:rPr b="1" sz="3200"/>
                        <a:t>(„Schulbuchzulassung“)</a:t>
                      </a:r>
                    </a:p>
                  </a:txBody>
                  <a:tcPr marL="50800" marR="50800" marT="50800" marB="50800" anchor="t" anchorCtr="0" horzOverflow="overflow">
                    <a:lnL w="12700">
                      <a:miter lim="400000"/>
                    </a:lnL>
                    <a:lnR w="12700">
                      <a:miter lim="400000"/>
                    </a:lnR>
                    <a:lnT w="12700">
                      <a:miter lim="400000"/>
                    </a:lnT>
                    <a:lnB w="12700">
                      <a:miter lim="400000"/>
                    </a:lnB>
                  </a:tcPr>
                </a:tc>
                <a:tc>
                  <a:txBody>
                    <a:bodyPr/>
                    <a:lstStyle/>
                    <a:p>
                      <a:pPr lvl="0" defTabSz="914400">
                        <a:defRPr>
                          <a:solidFill>
                            <a:srgbClr val="000000"/>
                          </a:solidFill>
                        </a:defRPr>
                      </a:pPr>
                      <a:r>
                        <a:rPr sz="3800"/>
                        <a:t>mehr</a:t>
                      </a:r>
                    </a:p>
                  </a:txBody>
                  <a:tcPr marL="50800" marR="50800" marT="50800" marB="50800" anchor="t" anchorCtr="0" horzOverflow="overflow">
                    <a:lnL w="12700">
                      <a:miter lim="400000"/>
                    </a:lnL>
                    <a:lnR w="12700">
                      <a:miter lim="400000"/>
                    </a:lnR>
                    <a:lnT w="12700">
                      <a:miter lim="400000"/>
                    </a:lnT>
                    <a:lnB w="12700">
                      <a:miter lim="400000"/>
                    </a:lnB>
                  </a:tcPr>
                </a:tc>
              </a:tr>
            </a:tbl>
          </a:graphicData>
        </a:graphic>
      </p:graphicFrame>
      <p:sp>
        <p:nvSpPr>
          <p:cNvPr id="87" name="Shape 87"/>
          <p:cNvSpPr/>
          <p:nvPr/>
        </p:nvSpPr>
        <p:spPr>
          <a:xfrm rot="13500000">
            <a:off x="-268688" y="463736"/>
            <a:ext cx="2540001" cy="1905001"/>
          </a:xfrm>
          <a:prstGeom prst="rightArrow">
            <a:avLst>
              <a:gd name="adj1" fmla="val 32000"/>
              <a:gd name="adj2" fmla="val 64000"/>
            </a:avLst>
          </a:prstGeom>
          <a:solidFill>
            <a:srgbClr val="70BF41">
              <a:alpha val="61000"/>
            </a:srgbClr>
          </a:solidFill>
          <a:ln w="12700">
            <a:miter lim="400000"/>
          </a:ln>
          <a:effectLst>
            <a:outerShdw sx="100000" sy="100000" kx="0" ky="0" algn="b" rotWithShape="0" blurRad="127000" dist="76200" dir="3984000">
              <a:srgbClr val="000000">
                <a:alpha val="75000"/>
              </a:srgbClr>
            </a:outerShdw>
          </a:effectLst>
        </p:spPr>
        <p:txBody>
          <a:bodyPr lIns="0" tIns="0" rIns="0" bIns="0" anchor="ctr"/>
          <a:lstStyle/>
          <a:p>
            <a:pPr lvl="0">
              <a:defRPr sz="2400"/>
            </a:pPr>
          </a:p>
        </p:txBody>
      </p:sp>
      <p:sp>
        <p:nvSpPr>
          <p:cNvPr id="88" name="Shape 88"/>
          <p:cNvSpPr/>
          <p:nvPr/>
        </p:nvSpPr>
        <p:spPr>
          <a:xfrm rot="2700000">
            <a:off x="10564934" y="499898"/>
            <a:ext cx="2540001" cy="1905001"/>
          </a:xfrm>
          <a:prstGeom prst="rightArrow">
            <a:avLst>
              <a:gd name="adj1" fmla="val 32000"/>
              <a:gd name="adj2" fmla="val 64000"/>
            </a:avLst>
          </a:prstGeom>
          <a:blipFill>
            <a:blip r:embed="rId3">
              <a:alphaModFix amt="61000"/>
            </a:blip>
          </a:blipFill>
          <a:ln w="12700">
            <a:miter lim="400000"/>
          </a:ln>
          <a:effectLst>
            <a:outerShdw sx="100000" sy="100000" kx="0" ky="0" algn="b" rotWithShape="0" blurRad="127000" dist="76200" dir="2700000">
              <a:srgbClr val="000000">
                <a:alpha val="75000"/>
              </a:srgbClr>
            </a:outerShdw>
          </a:effectLst>
        </p:spPr>
        <p:txBody>
          <a:bodyPr lIns="0" tIns="0" rIns="0" bIns="0" anchor="ctr"/>
          <a:lstStyle/>
          <a:p>
            <a:pPr lvl="0">
              <a:defRPr sz="2400"/>
            </a:pPr>
          </a:p>
        </p:txBody>
      </p:sp>
    </p:spTree>
  </p:cSld>
  <p:clrMapOvr>
    <a:masterClrMapping/>
  </p:clrMapOvr>
  <p:transition spd="med" advClick="1">
    <p:wipe dir="l"/>
  </p:transition>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0" presetID="15" grpId="1" fill="hold">
                                  <p:stCondLst>
                                    <p:cond delay="200"/>
                                  </p:stCondLst>
                                  <p:iterate type="el" backwards="0">
                                    <p:tmAbs val="0"/>
                                  </p:iterate>
                                  <p:childTnLst>
                                    <p:set>
                                      <p:cBhvr>
                                        <p:cTn id="6" fill="hold"/>
                                        <p:tgtEl>
                                          <p:spTgt spid="87"/>
                                        </p:tgtEl>
                                        <p:attrNameLst>
                                          <p:attrName>style.visibility</p:attrName>
                                        </p:attrNameLst>
                                      </p:cBhvr>
                                      <p:to>
                                        <p:strVal val="visible"/>
                                      </p:to>
                                    </p:set>
                                    <p:anim calcmode="lin" valueType="num">
                                      <p:cBhvr>
                                        <p:cTn id="7" dur="1000" fill="hold"/>
                                        <p:tgtEl>
                                          <p:spTgt spid="87"/>
                                        </p:tgtEl>
                                        <p:attrNameLst>
                                          <p:attrName>ppt_w</p:attrName>
                                        </p:attrNameLst>
                                      </p:cBhvr>
                                      <p:tavLst>
                                        <p:tav tm="0">
                                          <p:val>
                                            <p:fltVal val="0"/>
                                          </p:val>
                                        </p:tav>
                                        <p:tav tm="100000">
                                          <p:val>
                                            <p:strVal val="#ppt_w"/>
                                          </p:val>
                                        </p:tav>
                                      </p:tavLst>
                                    </p:anim>
                                    <p:anim calcmode="lin" valueType="num">
                                      <p:cBhvr>
                                        <p:cTn id="8" dur="1000" fill="hold"/>
                                        <p:tgtEl>
                                          <p:spTgt spid="87"/>
                                        </p:tgtEl>
                                        <p:attrNameLst>
                                          <p:attrName>ppt_h</p:attrName>
                                        </p:attrNameLst>
                                      </p:cBhvr>
                                      <p:tavLst>
                                        <p:tav tm="0">
                                          <p:val>
                                            <p:fltVal val="0"/>
                                          </p:val>
                                        </p:tav>
                                        <p:tav tm="100000">
                                          <p:val>
                                            <p:strVal val="#ppt_h"/>
                                          </p:val>
                                        </p:tav>
                                      </p:tavLst>
                                    </p:anim>
                                    <p:anim calcmode="lin" valueType="num">
                                      <p:cBhvr>
                                        <p:cTn id="9" dur="1000" fill="hold"/>
                                        <p:tgtEl>
                                          <p:spTgt spid="87"/>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87"/>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200"/>
                            </p:stCondLst>
                            <p:childTnLst>
                              <p:par>
                                <p:cTn id="12" nodeType="afterEffect" presetClass="entr" presetSubtype="0" presetID="15" grpId="2" fill="hold">
                                  <p:stCondLst>
                                    <p:cond delay="0"/>
                                  </p:stCondLst>
                                  <p:iterate type="el" backwards="0">
                                    <p:tmAbs val="0"/>
                                  </p:iterate>
                                  <p:childTnLst>
                                    <p:set>
                                      <p:cBhvr>
                                        <p:cTn id="13" fill="hold"/>
                                        <p:tgtEl>
                                          <p:spTgt spid="88"/>
                                        </p:tgtEl>
                                        <p:attrNameLst>
                                          <p:attrName>style.visibility</p:attrName>
                                        </p:attrNameLst>
                                      </p:cBhvr>
                                      <p:to>
                                        <p:strVal val="visible"/>
                                      </p:to>
                                    </p:set>
                                    <p:anim calcmode="lin" valueType="num">
                                      <p:cBhvr>
                                        <p:cTn id="14" dur="1000" fill="hold"/>
                                        <p:tgtEl>
                                          <p:spTgt spid="88"/>
                                        </p:tgtEl>
                                        <p:attrNameLst>
                                          <p:attrName>ppt_w</p:attrName>
                                        </p:attrNameLst>
                                      </p:cBhvr>
                                      <p:tavLst>
                                        <p:tav tm="0">
                                          <p:val>
                                            <p:fltVal val="0"/>
                                          </p:val>
                                        </p:tav>
                                        <p:tav tm="100000">
                                          <p:val>
                                            <p:strVal val="#ppt_w"/>
                                          </p:val>
                                        </p:tav>
                                      </p:tavLst>
                                    </p:anim>
                                    <p:anim calcmode="lin" valueType="num">
                                      <p:cBhvr>
                                        <p:cTn id="15" dur="1000" fill="hold"/>
                                        <p:tgtEl>
                                          <p:spTgt spid="88"/>
                                        </p:tgtEl>
                                        <p:attrNameLst>
                                          <p:attrName>ppt_h</p:attrName>
                                        </p:attrNameLst>
                                      </p:cBhvr>
                                      <p:tavLst>
                                        <p:tav tm="0">
                                          <p:val>
                                            <p:fltVal val="0"/>
                                          </p:val>
                                        </p:tav>
                                        <p:tav tm="100000">
                                          <p:val>
                                            <p:strVal val="#ppt_h"/>
                                          </p:val>
                                        </p:tav>
                                      </p:tavLst>
                                    </p:anim>
                                    <p:anim calcmode="lin" valueType="num">
                                      <p:cBhvr>
                                        <p:cTn id="16" dur="1000" fill="hold"/>
                                        <p:tgtEl>
                                          <p:spTgt spid="88"/>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8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8" fill="hold">
                      <p:stCondLst>
                        <p:cond delay="indefinite"/>
                      </p:stCondLst>
                      <p:childTnLst>
                        <p:par>
                          <p:cTn id="19" fill="hold">
                            <p:stCondLst>
                              <p:cond delay="0"/>
                            </p:stCondLst>
                            <p:childTnLst>
                              <p:par>
                                <p:cTn id="20" nodeType="clickEffect" presetClass="entr" presetSubtype="0" presetID="1" grpId="3" fill="hold">
                                  <p:stCondLst>
                                    <p:cond delay="0"/>
                                  </p:stCondLst>
                                  <p:iterate type="el" backwards="0">
                                    <p:tmAbs val="0"/>
                                  </p:iterate>
                                  <p:childTnLst>
                                    <p:set>
                                      <p:cBhvr>
                                        <p:cTn id="21" fill="hold"/>
                                        <p:tgtEl>
                                          <p:spTgt spid="8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87" grpId="1"/>
      <p:bldP build="whole" bldLvl="1" animBg="1" rev="0" advAuto="0" spid="88" grpId="2"/>
      <p:bldP build="whole" bldLvl="1" animBg="1" rev="0" advAuto="0" spid="86" grpId="3"/>
    </p:bldLst>
  </p:timing>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2" name="Shape 92"/>
          <p:cNvSpPr/>
          <p:nvPr>
            <p:ph type="title"/>
          </p:nvPr>
        </p:nvSpPr>
        <p:spPr>
          <a:xfrm>
            <a:off x="952500" y="25400"/>
            <a:ext cx="11099800" cy="2159000"/>
          </a:xfrm>
          <a:prstGeom prst="rect">
            <a:avLst/>
          </a:prstGeom>
        </p:spPr>
        <p:txBody>
          <a:bodyPr/>
          <a:lstStyle/>
          <a:p>
            <a:pPr lvl="0" defTabSz="490727">
              <a:defRPr sz="1800"/>
            </a:pPr>
            <a:r>
              <a:rPr sz="6719"/>
              <a:t>Förderung / </a:t>
            </a:r>
            <a:br>
              <a:rPr sz="6719"/>
            </a:br>
            <a:r>
              <a:rPr sz="6719"/>
              <a:t>Modellprojekte</a:t>
            </a:r>
          </a:p>
        </p:txBody>
      </p:sp>
      <p:graphicFrame>
        <p:nvGraphicFramePr>
          <p:cNvPr id="93" name="Table 93"/>
          <p:cNvGraphicFramePr/>
          <p:nvPr/>
        </p:nvGraphicFramePr>
        <p:xfrm>
          <a:off x="279400" y="2802939"/>
          <a:ext cx="12446000" cy="7315201"/>
        </p:xfrm>
        <a:graphic xmlns:a="http://schemas.openxmlformats.org/drawingml/2006/main">
          <a:graphicData uri="http://schemas.openxmlformats.org/drawingml/2006/table">
            <a:tbl>
              <a:tblPr firstCol="0" firstRow="0" lastCol="0" lastRow="0" bandCol="0" bandRow="0" rtl="0">
                <a:tableStyleId>{2708684C-4D16-4618-839F-0558EEFCDFE6}</a:tableStyleId>
              </a:tblPr>
              <a:tblGrid>
                <a:gridCol w="3683000"/>
                <a:gridCol w="5080000"/>
                <a:gridCol w="3683000"/>
              </a:tblGrid>
              <a:tr h="2438400">
                <a:tc>
                  <a:txBody>
                    <a:bodyPr/>
                    <a:lstStyle/>
                    <a:p>
                      <a:pPr lvl="0" defTabSz="914400">
                        <a:defRPr>
                          <a:solidFill>
                            <a:srgbClr val="000000"/>
                          </a:solidFill>
                        </a:defRPr>
                      </a:pPr>
                      <a:r>
                        <a:rPr sz="3800"/>
                        <a:t>viel</a:t>
                      </a:r>
                    </a:p>
                  </a:txBody>
                  <a:tcPr marL="50800" marR="50800" marT="50800" marB="50800" anchor="t" anchorCtr="0" horzOverflow="overflow">
                    <a:lnL w="12700">
                      <a:miter lim="400000"/>
                    </a:lnL>
                    <a:lnR w="12700">
                      <a:miter lim="400000"/>
                    </a:lnR>
                    <a:lnT w="12700">
                      <a:miter lim="400000"/>
                    </a:lnT>
                    <a:lnB w="12700">
                      <a:miter lim="400000"/>
                    </a:lnB>
                  </a:tcPr>
                </a:tc>
                <a:tc>
                  <a:txBody>
                    <a:bodyPr/>
                    <a:lstStyle/>
                    <a:p>
                      <a:pPr lvl="0" defTabSz="914400">
                        <a:spcBef>
                          <a:spcPts val="600"/>
                        </a:spcBef>
                        <a:defRPr>
                          <a:solidFill>
                            <a:srgbClr val="000000"/>
                          </a:solidFill>
                        </a:defRPr>
                      </a:pPr>
                      <a:r>
                        <a:rPr b="1" sz="4000"/>
                        <a:t>Menge</a:t>
                      </a:r>
                    </a:p>
                  </a:txBody>
                  <a:tcPr marL="50800" marR="50800" marT="50800" marB="50800" anchor="t" anchorCtr="0" horzOverflow="overflow">
                    <a:lnL w="12700">
                      <a:miter lim="400000"/>
                    </a:lnL>
                    <a:lnR w="12700">
                      <a:miter lim="400000"/>
                    </a:lnR>
                    <a:lnT w="12700">
                      <a:miter lim="400000"/>
                    </a:lnT>
                    <a:lnB w="12700">
                      <a:miter lim="400000"/>
                    </a:lnB>
                  </a:tcPr>
                </a:tc>
                <a:tc>
                  <a:txBody>
                    <a:bodyPr/>
                    <a:lstStyle/>
                    <a:p>
                      <a:pPr lvl="0" defTabSz="914400">
                        <a:defRPr>
                          <a:solidFill>
                            <a:srgbClr val="000000"/>
                          </a:solidFill>
                        </a:defRPr>
                      </a:pPr>
                      <a:r>
                        <a:rPr sz="3800"/>
                        <a:t>wenig</a:t>
                      </a:r>
                    </a:p>
                  </a:txBody>
                  <a:tcPr marL="50800" marR="50800" marT="50800" marB="50800" anchor="t" anchorCtr="0" horzOverflow="overflow">
                    <a:lnL w="12700">
                      <a:miter lim="400000"/>
                    </a:lnL>
                    <a:lnR w="12700">
                      <a:miter lim="400000"/>
                    </a:lnR>
                    <a:lnT w="12700">
                      <a:miter lim="400000"/>
                    </a:lnT>
                    <a:lnB w="12700">
                      <a:miter lim="400000"/>
                    </a:lnB>
                  </a:tcPr>
                </a:tc>
              </a:tr>
              <a:tr h="2438400">
                <a:tc>
                  <a:txBody>
                    <a:bodyPr/>
                    <a:lstStyle/>
                    <a:p>
                      <a:pPr lvl="0" defTabSz="914400">
                        <a:defRPr>
                          <a:solidFill>
                            <a:srgbClr val="000000"/>
                          </a:solidFill>
                        </a:defRPr>
                      </a:pPr>
                      <a:r>
                        <a:rPr sz="3800"/>
                        <a:t>gut</a:t>
                      </a:r>
                    </a:p>
                  </a:txBody>
                  <a:tcPr marL="50800" marR="50800" marT="50800" marB="50800" anchor="t" anchorCtr="0" horzOverflow="overflow">
                    <a:lnL w="12700">
                      <a:miter lim="400000"/>
                    </a:lnL>
                    <a:lnR w="12700">
                      <a:miter lim="400000"/>
                    </a:lnR>
                    <a:lnT w="12700">
                      <a:miter lim="400000"/>
                    </a:lnT>
                    <a:lnB w="12700">
                      <a:miter lim="400000"/>
                    </a:lnB>
                  </a:tcPr>
                </a:tc>
                <a:tc>
                  <a:txBody>
                    <a:bodyPr/>
                    <a:lstStyle/>
                    <a:p>
                      <a:pPr lvl="0" defTabSz="914400">
                        <a:spcBef>
                          <a:spcPts val="600"/>
                        </a:spcBef>
                        <a:defRPr>
                          <a:solidFill>
                            <a:srgbClr val="000000"/>
                          </a:solidFill>
                        </a:defRPr>
                      </a:pPr>
                      <a:r>
                        <a:rPr b="1" sz="4000"/>
                        <a:t>Qualität</a:t>
                      </a:r>
                    </a:p>
                  </a:txBody>
                  <a:tcPr marL="50800" marR="50800" marT="50800" marB="50800" anchor="t" anchorCtr="0" horzOverflow="overflow">
                    <a:lnL w="12700">
                      <a:miter lim="400000"/>
                    </a:lnL>
                    <a:lnR w="12700">
                      <a:miter lim="400000"/>
                    </a:lnR>
                    <a:lnT w="12700">
                      <a:miter lim="400000"/>
                    </a:lnT>
                    <a:lnB w="12700">
                      <a:miter lim="400000"/>
                    </a:lnB>
                  </a:tcPr>
                </a:tc>
                <a:tc>
                  <a:txBody>
                    <a:bodyPr/>
                    <a:lstStyle/>
                    <a:p>
                      <a:pPr lvl="0" defTabSz="914400">
                        <a:defRPr>
                          <a:solidFill>
                            <a:srgbClr val="000000"/>
                          </a:solidFill>
                        </a:defRPr>
                      </a:pPr>
                      <a:r>
                        <a:rPr sz="3800"/>
                        <a:t>schlecht</a:t>
                      </a:r>
                    </a:p>
                  </a:txBody>
                  <a:tcPr marL="50800" marR="50800" marT="50800" marB="50800" anchor="t" anchorCtr="0" horzOverflow="overflow">
                    <a:lnL w="12700">
                      <a:miter lim="400000"/>
                    </a:lnL>
                    <a:lnR w="12700">
                      <a:miter lim="400000"/>
                    </a:lnR>
                    <a:lnT w="12700">
                      <a:miter lim="400000"/>
                    </a:lnT>
                    <a:lnB w="12700">
                      <a:miter lim="400000"/>
                    </a:lnB>
                  </a:tcPr>
                </a:tc>
              </a:tr>
            </a:tbl>
          </a:graphicData>
        </a:graphic>
      </p:graphicFrame>
      <p:sp>
        <p:nvSpPr>
          <p:cNvPr id="94" name="Shape 94"/>
          <p:cNvSpPr/>
          <p:nvPr/>
        </p:nvSpPr>
        <p:spPr>
          <a:xfrm rot="13500000">
            <a:off x="-40088" y="463736"/>
            <a:ext cx="2540001" cy="1905001"/>
          </a:xfrm>
          <a:prstGeom prst="rightArrow">
            <a:avLst>
              <a:gd name="adj1" fmla="val 32000"/>
              <a:gd name="adj2" fmla="val 64000"/>
            </a:avLst>
          </a:prstGeom>
          <a:solidFill>
            <a:srgbClr val="70BF41">
              <a:alpha val="61000"/>
            </a:srgbClr>
          </a:solidFill>
          <a:ln w="12700">
            <a:miter lim="400000"/>
          </a:ln>
          <a:effectLst>
            <a:outerShdw sx="100000" sy="100000" kx="0" ky="0" algn="b" rotWithShape="0" blurRad="127000" dist="76200" dir="3984000">
              <a:srgbClr val="000000">
                <a:alpha val="75000"/>
              </a:srgbClr>
            </a:outerShdw>
          </a:effectLst>
        </p:spPr>
        <p:txBody>
          <a:bodyPr lIns="0" tIns="0" rIns="0" bIns="0" anchor="ctr"/>
          <a:lstStyle/>
          <a:p>
            <a:pPr lvl="0">
              <a:defRPr sz="2400"/>
            </a:pPr>
          </a:p>
        </p:txBody>
      </p:sp>
      <p:sp>
        <p:nvSpPr>
          <p:cNvPr id="95" name="Shape 95"/>
          <p:cNvSpPr/>
          <p:nvPr/>
        </p:nvSpPr>
        <p:spPr>
          <a:xfrm rot="2700000">
            <a:off x="10564934" y="499898"/>
            <a:ext cx="2540001" cy="1905001"/>
          </a:xfrm>
          <a:prstGeom prst="rightArrow">
            <a:avLst>
              <a:gd name="adj1" fmla="val 32000"/>
              <a:gd name="adj2" fmla="val 64000"/>
            </a:avLst>
          </a:prstGeom>
          <a:blipFill>
            <a:blip r:embed="rId2">
              <a:alphaModFix amt="61000"/>
            </a:blip>
          </a:blipFill>
          <a:ln w="12700">
            <a:miter lim="400000"/>
          </a:ln>
          <a:effectLst>
            <a:outerShdw sx="100000" sy="100000" kx="0" ky="0" algn="b" rotWithShape="0" blurRad="127000" dist="76200" dir="2700000">
              <a:srgbClr val="000000">
                <a:alpha val="75000"/>
              </a:srgbClr>
            </a:outerShdw>
          </a:effectLst>
        </p:spPr>
        <p:txBody>
          <a:bodyPr lIns="0" tIns="0" rIns="0" bIns="0" anchor="ctr"/>
          <a:lstStyle/>
          <a:p>
            <a:pPr lvl="0">
              <a:defRPr sz="2400"/>
            </a:pPr>
          </a:p>
        </p:txBody>
      </p:sp>
    </p:spTree>
  </p:cSld>
  <p:clrMapOvr>
    <a:masterClrMapping/>
  </p:clrMapOvr>
  <p:transition spd="med" advClick="1">
    <p:wipe dir="l"/>
  </p:transition>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0" presetID="15" grpId="1" fill="hold">
                                  <p:stCondLst>
                                    <p:cond delay="200"/>
                                  </p:stCondLst>
                                  <p:iterate type="el" backwards="0">
                                    <p:tmAbs val="0"/>
                                  </p:iterate>
                                  <p:childTnLst>
                                    <p:set>
                                      <p:cBhvr>
                                        <p:cTn id="6" fill="hold"/>
                                        <p:tgtEl>
                                          <p:spTgt spid="94"/>
                                        </p:tgtEl>
                                        <p:attrNameLst>
                                          <p:attrName>style.visibility</p:attrName>
                                        </p:attrNameLst>
                                      </p:cBhvr>
                                      <p:to>
                                        <p:strVal val="visible"/>
                                      </p:to>
                                    </p:set>
                                    <p:anim calcmode="lin" valueType="num">
                                      <p:cBhvr>
                                        <p:cTn id="7" dur="1000" fill="hold"/>
                                        <p:tgtEl>
                                          <p:spTgt spid="94"/>
                                        </p:tgtEl>
                                        <p:attrNameLst>
                                          <p:attrName>ppt_w</p:attrName>
                                        </p:attrNameLst>
                                      </p:cBhvr>
                                      <p:tavLst>
                                        <p:tav tm="0">
                                          <p:val>
                                            <p:fltVal val="0"/>
                                          </p:val>
                                        </p:tav>
                                        <p:tav tm="100000">
                                          <p:val>
                                            <p:strVal val="#ppt_w"/>
                                          </p:val>
                                        </p:tav>
                                      </p:tavLst>
                                    </p:anim>
                                    <p:anim calcmode="lin" valueType="num">
                                      <p:cBhvr>
                                        <p:cTn id="8" dur="1000" fill="hold"/>
                                        <p:tgtEl>
                                          <p:spTgt spid="94"/>
                                        </p:tgtEl>
                                        <p:attrNameLst>
                                          <p:attrName>ppt_h</p:attrName>
                                        </p:attrNameLst>
                                      </p:cBhvr>
                                      <p:tavLst>
                                        <p:tav tm="0">
                                          <p:val>
                                            <p:fltVal val="0"/>
                                          </p:val>
                                        </p:tav>
                                        <p:tav tm="100000">
                                          <p:val>
                                            <p:strVal val="#ppt_h"/>
                                          </p:val>
                                        </p:tav>
                                      </p:tavLst>
                                    </p:anim>
                                    <p:anim calcmode="lin" valueType="num">
                                      <p:cBhvr>
                                        <p:cTn id="9" dur="1000" fill="hold"/>
                                        <p:tgtEl>
                                          <p:spTgt spid="9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4"/>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200"/>
                            </p:stCondLst>
                            <p:childTnLst>
                              <p:par>
                                <p:cTn id="12" nodeType="afterEffect" presetClass="entr" presetSubtype="0" presetID="15" grpId="2" fill="hold">
                                  <p:stCondLst>
                                    <p:cond delay="0"/>
                                  </p:stCondLst>
                                  <p:iterate type="el" backwards="0">
                                    <p:tmAbs val="0"/>
                                  </p:iterate>
                                  <p:childTnLst>
                                    <p:set>
                                      <p:cBhvr>
                                        <p:cTn id="13" fill="hold"/>
                                        <p:tgtEl>
                                          <p:spTgt spid="95"/>
                                        </p:tgtEl>
                                        <p:attrNameLst>
                                          <p:attrName>style.visibility</p:attrName>
                                        </p:attrNameLst>
                                      </p:cBhvr>
                                      <p:to>
                                        <p:strVal val="visible"/>
                                      </p:to>
                                    </p:set>
                                    <p:anim calcmode="lin" valueType="num">
                                      <p:cBhvr>
                                        <p:cTn id="14" dur="1000" fill="hold"/>
                                        <p:tgtEl>
                                          <p:spTgt spid="95"/>
                                        </p:tgtEl>
                                        <p:attrNameLst>
                                          <p:attrName>ppt_w</p:attrName>
                                        </p:attrNameLst>
                                      </p:cBhvr>
                                      <p:tavLst>
                                        <p:tav tm="0">
                                          <p:val>
                                            <p:fltVal val="0"/>
                                          </p:val>
                                        </p:tav>
                                        <p:tav tm="100000">
                                          <p:val>
                                            <p:strVal val="#ppt_w"/>
                                          </p:val>
                                        </p:tav>
                                      </p:tavLst>
                                    </p:anim>
                                    <p:anim calcmode="lin" valueType="num">
                                      <p:cBhvr>
                                        <p:cTn id="15" dur="1000" fill="hold"/>
                                        <p:tgtEl>
                                          <p:spTgt spid="95"/>
                                        </p:tgtEl>
                                        <p:attrNameLst>
                                          <p:attrName>ppt_h</p:attrName>
                                        </p:attrNameLst>
                                      </p:cBhvr>
                                      <p:tavLst>
                                        <p:tav tm="0">
                                          <p:val>
                                            <p:fltVal val="0"/>
                                          </p:val>
                                        </p:tav>
                                        <p:tav tm="100000">
                                          <p:val>
                                            <p:strVal val="#ppt_h"/>
                                          </p:val>
                                        </p:tav>
                                      </p:tavLst>
                                    </p:anim>
                                    <p:anim calcmode="lin" valueType="num">
                                      <p:cBhvr>
                                        <p:cTn id="16" dur="1000" fill="hold"/>
                                        <p:tgtEl>
                                          <p:spTgt spid="95"/>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9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8" fill="hold">
                      <p:stCondLst>
                        <p:cond delay="indefinite"/>
                      </p:stCondLst>
                      <p:childTnLst>
                        <p:par>
                          <p:cTn id="19" fill="hold">
                            <p:stCondLst>
                              <p:cond delay="0"/>
                            </p:stCondLst>
                            <p:childTnLst>
                              <p:par>
                                <p:cTn id="20" nodeType="clickEffect" presetClass="entr" presetSubtype="0" presetID="1" grpId="3" fill="hold">
                                  <p:stCondLst>
                                    <p:cond delay="0"/>
                                  </p:stCondLst>
                                  <p:iterate type="el" backwards="0">
                                    <p:tmAbs val="0"/>
                                  </p:iterate>
                                  <p:childTnLst>
                                    <p:set>
                                      <p:cBhvr>
                                        <p:cTn id="21" fill="hold"/>
                                        <p:tgtEl>
                                          <p:spTgt spid="9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94" grpId="1"/>
      <p:bldP build="whole" bldLvl="1" animBg="1" rev="0" advAuto="0" spid="95" grpId="2"/>
      <p:bldP build="whole" bldLvl="1" animBg="1" rev="0" advAuto="0" spid="93" grpId="3"/>
    </p:bldLst>
  </p:timing>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7" name="Shape 97"/>
          <p:cNvSpPr/>
          <p:nvPr>
            <p:ph type="title"/>
          </p:nvPr>
        </p:nvSpPr>
        <p:spPr>
          <a:xfrm>
            <a:off x="952500" y="25400"/>
            <a:ext cx="11099800" cy="2159000"/>
          </a:xfrm>
          <a:prstGeom prst="rect">
            <a:avLst/>
          </a:prstGeom>
        </p:spPr>
        <p:txBody>
          <a:bodyPr/>
          <a:lstStyle/>
          <a:p>
            <a:pPr lvl="0">
              <a:defRPr sz="1800"/>
            </a:pPr>
            <a:r>
              <a:rPr sz="8000"/>
              <a:t>Geschäftsmodelle</a:t>
            </a:r>
          </a:p>
        </p:txBody>
      </p:sp>
      <p:graphicFrame>
        <p:nvGraphicFramePr>
          <p:cNvPr id="98" name="Table 98"/>
          <p:cNvGraphicFramePr/>
          <p:nvPr/>
        </p:nvGraphicFramePr>
        <p:xfrm>
          <a:off x="279400" y="2802939"/>
          <a:ext cx="12446000" cy="8915401"/>
        </p:xfrm>
        <a:graphic xmlns:a="http://schemas.openxmlformats.org/drawingml/2006/main">
          <a:graphicData uri="http://schemas.openxmlformats.org/drawingml/2006/table">
            <a:tbl>
              <a:tblPr firstCol="0" firstRow="0" lastCol="0" lastRow="0" bandCol="0" bandRow="0" rtl="0">
                <a:tableStyleId>{2708684C-4D16-4618-839F-0558EEFCDFE6}</a:tableStyleId>
              </a:tblPr>
              <a:tblGrid>
                <a:gridCol w="3683000"/>
                <a:gridCol w="5080000"/>
                <a:gridCol w="3683000"/>
              </a:tblGrid>
              <a:tr h="2159000">
                <a:tc>
                  <a:txBody>
                    <a:bodyPr/>
                    <a:lstStyle/>
                    <a:p>
                      <a:pPr lvl="0" defTabSz="914400">
                        <a:defRPr>
                          <a:solidFill>
                            <a:srgbClr val="000000"/>
                          </a:solidFill>
                        </a:defRPr>
                      </a:pPr>
                      <a:r>
                        <a:rPr sz="3800"/>
                        <a:t>professionell, bezahlt</a:t>
                      </a:r>
                    </a:p>
                  </a:txBody>
                  <a:tcPr marL="50800" marR="50800" marT="50800" marB="50800" anchor="t" anchorCtr="0" horzOverflow="overflow">
                    <a:lnL w="12700">
                      <a:miter lim="400000"/>
                    </a:lnL>
                    <a:lnR w="12700">
                      <a:miter lim="400000"/>
                    </a:lnR>
                    <a:lnT w="12700">
                      <a:miter lim="400000"/>
                    </a:lnT>
                    <a:lnB w="12700">
                      <a:miter lim="400000"/>
                    </a:lnB>
                  </a:tcPr>
                </a:tc>
                <a:tc>
                  <a:txBody>
                    <a:bodyPr/>
                    <a:lstStyle/>
                    <a:p>
                      <a:pPr lvl="0" defTabSz="914400">
                        <a:spcBef>
                          <a:spcPts val="600"/>
                        </a:spcBef>
                        <a:defRPr>
                          <a:solidFill>
                            <a:srgbClr val="000000"/>
                          </a:solidFill>
                        </a:defRPr>
                      </a:pPr>
                      <a:r>
                        <a:rPr b="1" sz="4000"/>
                        <a:t>Produktion von OER</a:t>
                      </a:r>
                    </a:p>
                  </a:txBody>
                  <a:tcPr marL="50800" marR="50800" marT="50800" marB="50800" anchor="t" anchorCtr="0" horzOverflow="overflow">
                    <a:lnL w="12700">
                      <a:miter lim="400000"/>
                    </a:lnL>
                    <a:lnR w="12700">
                      <a:miter lim="400000"/>
                    </a:lnR>
                    <a:lnT w="12700">
                      <a:miter lim="400000"/>
                    </a:lnT>
                    <a:lnB w="12700">
                      <a:miter lim="400000"/>
                    </a:lnB>
                  </a:tcPr>
                </a:tc>
                <a:tc>
                  <a:txBody>
                    <a:bodyPr/>
                    <a:lstStyle/>
                    <a:p>
                      <a:pPr lvl="0" defTabSz="914400">
                        <a:defRPr>
                          <a:solidFill>
                            <a:srgbClr val="000000"/>
                          </a:solidFill>
                        </a:defRPr>
                      </a:pPr>
                      <a:r>
                        <a:rPr sz="3800"/>
                        <a:t>„kostenlos“, „ehrenamtlich“</a:t>
                      </a:r>
                    </a:p>
                  </a:txBody>
                  <a:tcPr marL="50800" marR="50800" marT="50800" marB="50800" anchor="t" anchorCtr="0" horzOverflow="overflow">
                    <a:lnL w="12700">
                      <a:miter lim="400000"/>
                    </a:lnL>
                    <a:lnR w="12700">
                      <a:miter lim="400000"/>
                    </a:lnR>
                    <a:lnT w="12700">
                      <a:miter lim="400000"/>
                    </a:lnT>
                    <a:lnB w="12700">
                      <a:miter lim="400000"/>
                    </a:lnB>
                  </a:tcPr>
                </a:tc>
              </a:tr>
              <a:tr h="2159000">
                <a:tc>
                  <a:txBody>
                    <a:bodyPr/>
                    <a:lstStyle/>
                    <a:p>
                      <a:pPr lvl="0" defTabSz="914400">
                        <a:defRPr>
                          <a:solidFill>
                            <a:srgbClr val="000000"/>
                          </a:solidFill>
                        </a:defRPr>
                      </a:pPr>
                      <a:r>
                        <a:rPr sz="3800"/>
                        <a:t>hohe Anreize für Anbieter</a:t>
                      </a:r>
                    </a:p>
                  </a:txBody>
                  <a:tcPr marL="50800" marR="50800" marT="50800" marB="50800" anchor="t" anchorCtr="0" horzOverflow="overflow">
                    <a:lnL w="12700">
                      <a:miter lim="400000"/>
                    </a:lnL>
                    <a:lnR w="12700">
                      <a:miter lim="400000"/>
                    </a:lnR>
                    <a:lnT w="12700">
                      <a:miter lim="400000"/>
                    </a:lnT>
                    <a:lnB w="12700">
                      <a:miter lim="400000"/>
                    </a:lnB>
                  </a:tcPr>
                </a:tc>
                <a:tc>
                  <a:txBody>
                    <a:bodyPr/>
                    <a:lstStyle/>
                    <a:p>
                      <a:pPr lvl="0" defTabSz="914400">
                        <a:spcBef>
                          <a:spcPts val="600"/>
                        </a:spcBef>
                        <a:defRPr>
                          <a:solidFill>
                            <a:srgbClr val="000000"/>
                          </a:solidFill>
                        </a:defRPr>
                      </a:pPr>
                      <a:r>
                        <a:rPr b="1" sz="4000"/>
                        <a:t>Vergütung</a:t>
                      </a:r>
                    </a:p>
                  </a:txBody>
                  <a:tcPr marL="50800" marR="50800" marT="50800" marB="50800" anchor="t" anchorCtr="0" horzOverflow="overflow">
                    <a:lnL w="12700">
                      <a:miter lim="400000"/>
                    </a:lnL>
                    <a:lnR w="12700">
                      <a:miter lim="400000"/>
                    </a:lnR>
                    <a:lnT w="12700">
                      <a:miter lim="400000"/>
                    </a:lnT>
                    <a:lnB w="12700">
                      <a:miter lim="400000"/>
                    </a:lnB>
                  </a:tcPr>
                </a:tc>
                <a:tc>
                  <a:txBody>
                    <a:bodyPr/>
                    <a:lstStyle/>
                    <a:p>
                      <a:pPr lvl="0" defTabSz="914400">
                        <a:defRPr>
                          <a:solidFill>
                            <a:srgbClr val="000000"/>
                          </a:solidFill>
                        </a:defRPr>
                      </a:pPr>
                      <a:r>
                        <a:rPr sz="3800"/>
                        <a:t>kaum Anreize für Anbieter</a:t>
                      </a:r>
                    </a:p>
                  </a:txBody>
                  <a:tcPr marL="50800" marR="50800" marT="50800" marB="50800" anchor="t" anchorCtr="0" horzOverflow="overflow">
                    <a:lnL w="12700">
                      <a:miter lim="400000"/>
                    </a:lnL>
                    <a:lnR w="12700">
                      <a:miter lim="400000"/>
                    </a:lnR>
                    <a:lnT w="12700">
                      <a:miter lim="400000"/>
                    </a:lnT>
                    <a:lnB w="12700">
                      <a:miter lim="400000"/>
                    </a:lnB>
                  </a:tcPr>
                </a:tc>
              </a:tr>
              <a:tr h="2159000">
                <a:tc>
                  <a:txBody>
                    <a:bodyPr/>
                    <a:lstStyle/>
                    <a:p>
                      <a:pPr lvl="0" defTabSz="914400">
                        <a:defRPr>
                          <a:solidFill>
                            <a:srgbClr val="000000"/>
                          </a:solidFill>
                        </a:defRPr>
                      </a:pPr>
                      <a:r>
                        <a:rPr sz="3800"/>
                        <a:t>markt-wirtschaftliche Modelle</a:t>
                      </a:r>
                    </a:p>
                  </a:txBody>
                  <a:tcPr marL="50800" marR="50800" marT="50800" marB="50800" anchor="t" anchorCtr="0" horzOverflow="overflow">
                    <a:lnL w="12700">
                      <a:miter lim="400000"/>
                    </a:lnL>
                    <a:lnR w="12700">
                      <a:miter lim="400000"/>
                    </a:lnR>
                    <a:lnT w="12700">
                      <a:miter lim="400000"/>
                    </a:lnT>
                    <a:lnB w="12700">
                      <a:miter lim="400000"/>
                    </a:lnB>
                  </a:tcPr>
                </a:tc>
                <a:tc>
                  <a:txBody>
                    <a:bodyPr/>
                    <a:lstStyle/>
                    <a:p>
                      <a:pPr lvl="0" defTabSz="914400">
                        <a:spcBef>
                          <a:spcPts val="600"/>
                        </a:spcBef>
                        <a:defRPr>
                          <a:solidFill>
                            <a:srgbClr val="000000"/>
                          </a:solidFill>
                        </a:defRPr>
                      </a:pPr>
                      <a:r>
                        <a:rPr b="1" sz="4000"/>
                        <a:t>Wettbewerb</a:t>
                      </a:r>
                    </a:p>
                  </a:txBody>
                  <a:tcPr marL="50800" marR="50800" marT="50800" marB="50800" anchor="t" anchorCtr="0" horzOverflow="overflow">
                    <a:lnL w="12700">
                      <a:miter lim="400000"/>
                    </a:lnL>
                    <a:lnR w="12700">
                      <a:miter lim="400000"/>
                    </a:lnR>
                    <a:lnT w="12700">
                      <a:miter lim="400000"/>
                    </a:lnT>
                    <a:lnB w="12700">
                      <a:miter lim="400000"/>
                    </a:lnB>
                  </a:tcPr>
                </a:tc>
                <a:tc>
                  <a:txBody>
                    <a:bodyPr/>
                    <a:lstStyle/>
                    <a:p>
                      <a:pPr lvl="0" defTabSz="914400">
                        <a:defRPr>
                          <a:solidFill>
                            <a:srgbClr val="000000"/>
                          </a:solidFill>
                        </a:defRPr>
                      </a:pPr>
                      <a:r>
                        <a:rPr sz="3800"/>
                        <a:t>plan-wirtschaftliche Modelle</a:t>
                      </a:r>
                    </a:p>
                  </a:txBody>
                  <a:tcPr marL="50800" marR="50800" marT="50800" marB="50800" anchor="t" anchorCtr="0" horzOverflow="overflow">
                    <a:lnL w="12700">
                      <a:miter lim="400000"/>
                    </a:lnL>
                    <a:lnR w="12700">
                      <a:miter lim="400000"/>
                    </a:lnR>
                    <a:lnT w="12700">
                      <a:miter lim="400000"/>
                    </a:lnT>
                    <a:lnB w="12700">
                      <a:miter lim="400000"/>
                    </a:lnB>
                  </a:tcPr>
                </a:tc>
              </a:tr>
            </a:tbl>
          </a:graphicData>
        </a:graphic>
      </p:graphicFrame>
      <p:sp>
        <p:nvSpPr>
          <p:cNvPr id="99" name="Shape 99"/>
          <p:cNvSpPr/>
          <p:nvPr/>
        </p:nvSpPr>
        <p:spPr>
          <a:xfrm rot="13500000">
            <a:off x="-40088" y="463736"/>
            <a:ext cx="2540001" cy="1905001"/>
          </a:xfrm>
          <a:prstGeom prst="rightArrow">
            <a:avLst>
              <a:gd name="adj1" fmla="val 32000"/>
              <a:gd name="adj2" fmla="val 64000"/>
            </a:avLst>
          </a:prstGeom>
          <a:solidFill>
            <a:srgbClr val="70BF41">
              <a:alpha val="61000"/>
            </a:srgbClr>
          </a:solidFill>
          <a:ln w="12700">
            <a:miter lim="400000"/>
          </a:ln>
          <a:effectLst>
            <a:outerShdw sx="100000" sy="100000" kx="0" ky="0" algn="b" rotWithShape="0" blurRad="127000" dist="76200" dir="3984000">
              <a:srgbClr val="000000">
                <a:alpha val="75000"/>
              </a:srgbClr>
            </a:outerShdw>
          </a:effectLst>
        </p:spPr>
        <p:txBody>
          <a:bodyPr lIns="0" tIns="0" rIns="0" bIns="0" anchor="ctr"/>
          <a:lstStyle/>
          <a:p>
            <a:pPr lvl="0">
              <a:defRPr sz="2400"/>
            </a:pPr>
          </a:p>
        </p:txBody>
      </p:sp>
      <p:sp>
        <p:nvSpPr>
          <p:cNvPr id="100" name="Shape 100"/>
          <p:cNvSpPr/>
          <p:nvPr/>
        </p:nvSpPr>
        <p:spPr>
          <a:xfrm rot="2700000">
            <a:off x="10564934" y="499898"/>
            <a:ext cx="2540001" cy="1905001"/>
          </a:xfrm>
          <a:prstGeom prst="rightArrow">
            <a:avLst>
              <a:gd name="adj1" fmla="val 32000"/>
              <a:gd name="adj2" fmla="val 64000"/>
            </a:avLst>
          </a:prstGeom>
          <a:blipFill>
            <a:blip r:embed="rId2">
              <a:alphaModFix amt="61000"/>
            </a:blip>
          </a:blipFill>
          <a:ln w="12700">
            <a:miter lim="400000"/>
          </a:ln>
          <a:effectLst>
            <a:outerShdw sx="100000" sy="100000" kx="0" ky="0" algn="b" rotWithShape="0" blurRad="127000" dist="76200" dir="2700000">
              <a:srgbClr val="000000">
                <a:alpha val="75000"/>
              </a:srgbClr>
            </a:outerShdw>
          </a:effectLst>
        </p:spPr>
        <p:txBody>
          <a:bodyPr lIns="0" tIns="0" rIns="0" bIns="0" anchor="ctr"/>
          <a:lstStyle/>
          <a:p>
            <a:pPr lvl="0">
              <a:defRPr sz="2400"/>
            </a:pPr>
          </a:p>
        </p:txBody>
      </p:sp>
    </p:spTree>
  </p:cSld>
  <p:clrMapOvr>
    <a:masterClrMapping/>
  </p:clrMapOvr>
  <p:transition spd="med" advClick="1">
    <p:wipe dir="l"/>
  </p:transition>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0" presetID="15" grpId="1" fill="hold">
                                  <p:stCondLst>
                                    <p:cond delay="200"/>
                                  </p:stCondLst>
                                  <p:iterate type="el" backwards="0">
                                    <p:tmAbs val="0"/>
                                  </p:iterate>
                                  <p:childTnLst>
                                    <p:set>
                                      <p:cBhvr>
                                        <p:cTn id="6" fill="hold"/>
                                        <p:tgtEl>
                                          <p:spTgt spid="99"/>
                                        </p:tgtEl>
                                        <p:attrNameLst>
                                          <p:attrName>style.visibility</p:attrName>
                                        </p:attrNameLst>
                                      </p:cBhvr>
                                      <p:to>
                                        <p:strVal val="visible"/>
                                      </p:to>
                                    </p:set>
                                    <p:anim calcmode="lin" valueType="num">
                                      <p:cBhvr>
                                        <p:cTn id="7" dur="1000" fill="hold"/>
                                        <p:tgtEl>
                                          <p:spTgt spid="99"/>
                                        </p:tgtEl>
                                        <p:attrNameLst>
                                          <p:attrName>ppt_w</p:attrName>
                                        </p:attrNameLst>
                                      </p:cBhvr>
                                      <p:tavLst>
                                        <p:tav tm="0">
                                          <p:val>
                                            <p:fltVal val="0"/>
                                          </p:val>
                                        </p:tav>
                                        <p:tav tm="100000">
                                          <p:val>
                                            <p:strVal val="#ppt_w"/>
                                          </p:val>
                                        </p:tav>
                                      </p:tavLst>
                                    </p:anim>
                                    <p:anim calcmode="lin" valueType="num">
                                      <p:cBhvr>
                                        <p:cTn id="8" dur="1000" fill="hold"/>
                                        <p:tgtEl>
                                          <p:spTgt spid="99"/>
                                        </p:tgtEl>
                                        <p:attrNameLst>
                                          <p:attrName>ppt_h</p:attrName>
                                        </p:attrNameLst>
                                      </p:cBhvr>
                                      <p:tavLst>
                                        <p:tav tm="0">
                                          <p:val>
                                            <p:fltVal val="0"/>
                                          </p:val>
                                        </p:tav>
                                        <p:tav tm="100000">
                                          <p:val>
                                            <p:strVal val="#ppt_h"/>
                                          </p:val>
                                        </p:tav>
                                      </p:tavLst>
                                    </p:anim>
                                    <p:anim calcmode="lin" valueType="num">
                                      <p:cBhvr>
                                        <p:cTn id="9" dur="1000" fill="hold"/>
                                        <p:tgtEl>
                                          <p:spTgt spid="9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9"/>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200"/>
                            </p:stCondLst>
                            <p:childTnLst>
                              <p:par>
                                <p:cTn id="12" nodeType="afterEffect" presetClass="entr" presetSubtype="0" presetID="15" grpId="2" fill="hold">
                                  <p:stCondLst>
                                    <p:cond delay="0"/>
                                  </p:stCondLst>
                                  <p:iterate type="el" backwards="0">
                                    <p:tmAbs val="0"/>
                                  </p:iterate>
                                  <p:childTnLst>
                                    <p:set>
                                      <p:cBhvr>
                                        <p:cTn id="13" fill="hold"/>
                                        <p:tgtEl>
                                          <p:spTgt spid="100"/>
                                        </p:tgtEl>
                                        <p:attrNameLst>
                                          <p:attrName>style.visibility</p:attrName>
                                        </p:attrNameLst>
                                      </p:cBhvr>
                                      <p:to>
                                        <p:strVal val="visible"/>
                                      </p:to>
                                    </p:set>
                                    <p:anim calcmode="lin" valueType="num">
                                      <p:cBhvr>
                                        <p:cTn id="14" dur="1000" fill="hold"/>
                                        <p:tgtEl>
                                          <p:spTgt spid="100"/>
                                        </p:tgtEl>
                                        <p:attrNameLst>
                                          <p:attrName>ppt_w</p:attrName>
                                        </p:attrNameLst>
                                      </p:cBhvr>
                                      <p:tavLst>
                                        <p:tav tm="0">
                                          <p:val>
                                            <p:fltVal val="0"/>
                                          </p:val>
                                        </p:tav>
                                        <p:tav tm="100000">
                                          <p:val>
                                            <p:strVal val="#ppt_w"/>
                                          </p:val>
                                        </p:tav>
                                      </p:tavLst>
                                    </p:anim>
                                    <p:anim calcmode="lin" valueType="num">
                                      <p:cBhvr>
                                        <p:cTn id="15" dur="1000" fill="hold"/>
                                        <p:tgtEl>
                                          <p:spTgt spid="100"/>
                                        </p:tgtEl>
                                        <p:attrNameLst>
                                          <p:attrName>ppt_h</p:attrName>
                                        </p:attrNameLst>
                                      </p:cBhvr>
                                      <p:tavLst>
                                        <p:tav tm="0">
                                          <p:val>
                                            <p:fltVal val="0"/>
                                          </p:val>
                                        </p:tav>
                                        <p:tav tm="100000">
                                          <p:val>
                                            <p:strVal val="#ppt_h"/>
                                          </p:val>
                                        </p:tav>
                                      </p:tavLst>
                                    </p:anim>
                                    <p:anim calcmode="lin" valueType="num">
                                      <p:cBhvr>
                                        <p:cTn id="16" dur="1000" fill="hold"/>
                                        <p:tgtEl>
                                          <p:spTgt spid="100"/>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10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8" fill="hold">
                      <p:stCondLst>
                        <p:cond delay="indefinite"/>
                      </p:stCondLst>
                      <p:childTnLst>
                        <p:par>
                          <p:cTn id="19" fill="hold">
                            <p:stCondLst>
                              <p:cond delay="0"/>
                            </p:stCondLst>
                            <p:childTnLst>
                              <p:par>
                                <p:cTn id="20" nodeType="clickEffect" presetClass="entr" presetSubtype="0" presetID="1" grpId="3" fill="hold">
                                  <p:stCondLst>
                                    <p:cond delay="0"/>
                                  </p:stCondLst>
                                  <p:iterate type="el" backwards="0">
                                    <p:tmAbs val="0"/>
                                  </p:iterate>
                                  <p:childTnLst>
                                    <p:set>
                                      <p:cBhvr>
                                        <p:cTn id="21" fill="hold"/>
                                        <p:tgtEl>
                                          <p:spTgt spid="9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98" grpId="3"/>
      <p:bldP build="whole" bldLvl="1" animBg="1" rev="0" advAuto="0" spid="100" grpId="2"/>
      <p:bldP build="whole" bldLvl="1" animBg="1" rev="0" advAuto="0" spid="99" grpId="1"/>
    </p:bldLst>
  </p:timing>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2" name="Shape 102"/>
          <p:cNvSpPr/>
          <p:nvPr>
            <p:ph type="title"/>
          </p:nvPr>
        </p:nvSpPr>
        <p:spPr>
          <a:xfrm>
            <a:off x="952500" y="25400"/>
            <a:ext cx="11099800" cy="2159000"/>
          </a:xfrm>
          <a:prstGeom prst="rect">
            <a:avLst/>
          </a:prstGeom>
        </p:spPr>
        <p:txBody>
          <a:bodyPr/>
          <a:lstStyle/>
          <a:p>
            <a:pPr lvl="0">
              <a:defRPr sz="1800"/>
            </a:pPr>
            <a:r>
              <a:rPr sz="8000"/>
              <a:t>Joker</a:t>
            </a:r>
          </a:p>
        </p:txBody>
      </p:sp>
      <p:graphicFrame>
        <p:nvGraphicFramePr>
          <p:cNvPr id="103" name="Table 103"/>
          <p:cNvGraphicFramePr/>
          <p:nvPr/>
        </p:nvGraphicFramePr>
        <p:xfrm>
          <a:off x="279400" y="2802939"/>
          <a:ext cx="12446000" cy="8915401"/>
        </p:xfrm>
        <a:graphic xmlns:a="http://schemas.openxmlformats.org/drawingml/2006/main">
          <a:graphicData uri="http://schemas.openxmlformats.org/drawingml/2006/table">
            <a:tbl>
              <a:tblPr firstCol="0" firstRow="0" lastCol="0" lastRow="0" bandCol="0" bandRow="0" rtl="0">
                <a:tableStyleId>{2708684C-4D16-4618-839F-0558EEFCDFE6}</a:tableStyleId>
              </a:tblPr>
              <a:tblGrid>
                <a:gridCol w="3683000"/>
                <a:gridCol w="5080000"/>
                <a:gridCol w="3683000"/>
              </a:tblGrid>
              <a:tr h="2159000">
                <a:tc>
                  <a:txBody>
                    <a:bodyPr/>
                    <a:lstStyle/>
                    <a:p>
                      <a:pPr lvl="0" defTabSz="914400">
                        <a:defRPr sz="3800">
                          <a:solidFill>
                            <a:srgbClr val="000000"/>
                          </a:solidFill>
                        </a:defRPr>
                      </a:pPr>
                    </a:p>
                  </a:txBody>
                  <a:tcPr marL="50800" marR="50800" marT="50800" marB="50800" anchor="t" anchorCtr="0" horzOverflow="overflow">
                    <a:lnL w="12700">
                      <a:miter lim="400000"/>
                    </a:lnL>
                    <a:lnR w="12700">
                      <a:miter lim="400000"/>
                    </a:lnR>
                    <a:lnT w="12700">
                      <a:miter lim="400000"/>
                    </a:lnT>
                    <a:lnB w="12700">
                      <a:miter lim="400000"/>
                    </a:lnB>
                  </a:tcPr>
                </a:tc>
                <a:tc>
                  <a:txBody>
                    <a:bodyPr/>
                    <a:lstStyle/>
                    <a:p>
                      <a:pPr lvl="0" defTabSz="914400">
                        <a:spcBef>
                          <a:spcPts val="600"/>
                        </a:spcBef>
                        <a:defRPr b="1" sz="4000">
                          <a:solidFill>
                            <a:srgbClr val="000000"/>
                          </a:solidFill>
                        </a:defRPr>
                      </a:pPr>
                    </a:p>
                  </a:txBody>
                  <a:tcPr marL="50800" marR="50800" marT="50800" marB="50800" anchor="t" anchorCtr="0" horzOverflow="overflow">
                    <a:lnL w="12700">
                      <a:miter lim="400000"/>
                    </a:lnL>
                    <a:lnR w="12700">
                      <a:miter lim="400000"/>
                    </a:lnR>
                    <a:lnT w="12700">
                      <a:miter lim="400000"/>
                    </a:lnT>
                    <a:lnB w="12700">
                      <a:miter lim="400000"/>
                    </a:lnB>
                  </a:tcPr>
                </a:tc>
                <a:tc>
                  <a:txBody>
                    <a:bodyPr/>
                    <a:lstStyle/>
                    <a:p>
                      <a:pPr lvl="0" defTabSz="914400">
                        <a:defRPr sz="3800">
                          <a:solidFill>
                            <a:srgbClr val="000000"/>
                          </a:solidFill>
                        </a:defRPr>
                      </a:pPr>
                    </a:p>
                  </a:txBody>
                  <a:tcPr marL="50800" marR="50800" marT="50800" marB="50800" anchor="t" anchorCtr="0" horzOverflow="overflow">
                    <a:lnL w="12700">
                      <a:miter lim="400000"/>
                    </a:lnL>
                    <a:lnR w="12700">
                      <a:miter lim="400000"/>
                    </a:lnR>
                    <a:lnT w="12700">
                      <a:miter lim="400000"/>
                    </a:lnT>
                    <a:lnB w="12700">
                      <a:miter lim="400000"/>
                    </a:lnB>
                  </a:tcPr>
                </a:tc>
              </a:tr>
              <a:tr h="2159000">
                <a:tc>
                  <a:txBody>
                    <a:bodyPr/>
                    <a:lstStyle/>
                    <a:p>
                      <a:pPr lvl="0" defTabSz="914400">
                        <a:defRPr sz="3800">
                          <a:solidFill>
                            <a:srgbClr val="000000"/>
                          </a:solidFill>
                        </a:defRPr>
                      </a:pPr>
                    </a:p>
                  </a:txBody>
                  <a:tcPr marL="50800" marR="50800" marT="50800" marB="50800" anchor="t" anchorCtr="0" horzOverflow="overflow">
                    <a:lnL w="12700">
                      <a:miter lim="400000"/>
                    </a:lnL>
                    <a:lnR w="12700">
                      <a:miter lim="400000"/>
                    </a:lnR>
                    <a:lnT w="12700">
                      <a:miter lim="400000"/>
                    </a:lnT>
                    <a:lnB w="12700">
                      <a:miter lim="400000"/>
                    </a:lnB>
                  </a:tcPr>
                </a:tc>
                <a:tc>
                  <a:txBody>
                    <a:bodyPr/>
                    <a:lstStyle/>
                    <a:p>
                      <a:pPr lvl="0" defTabSz="914400">
                        <a:spcBef>
                          <a:spcPts val="600"/>
                        </a:spcBef>
                        <a:defRPr>
                          <a:solidFill>
                            <a:srgbClr val="000000"/>
                          </a:solidFill>
                        </a:defRPr>
                      </a:pPr>
                      <a:r>
                        <a:rPr b="1" sz="12000"/>
                        <a:t>?</a:t>
                      </a:r>
                    </a:p>
                  </a:txBody>
                  <a:tcPr marL="50800" marR="50800" marT="50800" marB="50800" anchor="t" anchorCtr="0" horzOverflow="overflow">
                    <a:lnL w="12700">
                      <a:miter lim="400000"/>
                    </a:lnL>
                    <a:lnR w="12700">
                      <a:miter lim="400000"/>
                    </a:lnR>
                    <a:lnT w="12700">
                      <a:miter lim="400000"/>
                    </a:lnT>
                    <a:lnB w="12700">
                      <a:miter lim="400000"/>
                    </a:lnB>
                  </a:tcPr>
                </a:tc>
                <a:tc>
                  <a:txBody>
                    <a:bodyPr/>
                    <a:lstStyle/>
                    <a:p>
                      <a:pPr lvl="0" defTabSz="914400">
                        <a:defRPr sz="3800">
                          <a:solidFill>
                            <a:srgbClr val="000000"/>
                          </a:solidFill>
                        </a:defRPr>
                      </a:pPr>
                    </a:p>
                  </a:txBody>
                  <a:tcPr marL="50800" marR="50800" marT="50800" marB="50800" anchor="t" anchorCtr="0" horzOverflow="overflow">
                    <a:lnL w="12700">
                      <a:miter lim="400000"/>
                    </a:lnL>
                    <a:lnR w="12700">
                      <a:miter lim="400000"/>
                    </a:lnR>
                    <a:lnT w="12700">
                      <a:miter lim="400000"/>
                    </a:lnT>
                    <a:lnB w="12700">
                      <a:miter lim="400000"/>
                    </a:lnB>
                  </a:tcPr>
                </a:tc>
              </a:tr>
              <a:tr h="2159000">
                <a:tc>
                  <a:txBody>
                    <a:bodyPr/>
                    <a:lstStyle/>
                    <a:p>
                      <a:pPr lvl="0" defTabSz="914400">
                        <a:defRPr sz="3800">
                          <a:solidFill>
                            <a:srgbClr val="000000"/>
                          </a:solidFill>
                        </a:defRPr>
                      </a:pPr>
                    </a:p>
                  </a:txBody>
                  <a:tcPr marL="50800" marR="50800" marT="50800" marB="50800" anchor="t" anchorCtr="0" horzOverflow="overflow">
                    <a:lnL w="12700">
                      <a:miter lim="400000"/>
                    </a:lnL>
                    <a:lnR w="12700">
                      <a:miter lim="400000"/>
                    </a:lnR>
                    <a:lnT w="12700">
                      <a:miter lim="400000"/>
                    </a:lnT>
                    <a:lnB w="12700">
                      <a:miter lim="400000"/>
                    </a:lnB>
                  </a:tcPr>
                </a:tc>
                <a:tc>
                  <a:txBody>
                    <a:bodyPr/>
                    <a:lstStyle/>
                    <a:p>
                      <a:pPr lvl="0" defTabSz="914400">
                        <a:spcBef>
                          <a:spcPts val="600"/>
                        </a:spcBef>
                        <a:defRPr b="1" sz="4000">
                          <a:solidFill>
                            <a:srgbClr val="000000"/>
                          </a:solidFill>
                        </a:defRPr>
                      </a:pPr>
                    </a:p>
                  </a:txBody>
                  <a:tcPr marL="50800" marR="50800" marT="50800" marB="50800" anchor="t" anchorCtr="0" horzOverflow="overflow">
                    <a:lnL w="12700">
                      <a:miter lim="400000"/>
                    </a:lnL>
                    <a:lnR w="12700">
                      <a:miter lim="400000"/>
                    </a:lnR>
                    <a:lnT w="12700">
                      <a:miter lim="400000"/>
                    </a:lnT>
                    <a:lnB w="12700">
                      <a:miter lim="400000"/>
                    </a:lnB>
                  </a:tcPr>
                </a:tc>
                <a:tc>
                  <a:txBody>
                    <a:bodyPr/>
                    <a:lstStyle/>
                    <a:p>
                      <a:pPr lvl="0" defTabSz="914400">
                        <a:defRPr sz="3800">
                          <a:solidFill>
                            <a:srgbClr val="000000"/>
                          </a:solidFill>
                        </a:defRPr>
                      </a:pPr>
                    </a:p>
                  </a:txBody>
                  <a:tcPr marL="50800" marR="50800" marT="50800" marB="50800" anchor="t" anchorCtr="0" horzOverflow="overflow">
                    <a:lnL w="12700">
                      <a:miter lim="400000"/>
                    </a:lnL>
                    <a:lnR w="12700">
                      <a:miter lim="400000"/>
                    </a:lnR>
                    <a:lnT w="12700">
                      <a:miter lim="400000"/>
                    </a:lnT>
                    <a:lnB w="12700">
                      <a:miter lim="400000"/>
                    </a:lnB>
                  </a:tcPr>
                </a:tc>
              </a:tr>
            </a:tbl>
          </a:graphicData>
        </a:graphic>
      </p:graphicFrame>
      <p:sp>
        <p:nvSpPr>
          <p:cNvPr id="104" name="Shape 104"/>
          <p:cNvSpPr/>
          <p:nvPr/>
        </p:nvSpPr>
        <p:spPr>
          <a:xfrm rot="13500000">
            <a:off x="-40088" y="463736"/>
            <a:ext cx="2540001" cy="1905001"/>
          </a:xfrm>
          <a:prstGeom prst="rightArrow">
            <a:avLst>
              <a:gd name="adj1" fmla="val 32000"/>
              <a:gd name="adj2" fmla="val 64000"/>
            </a:avLst>
          </a:prstGeom>
          <a:solidFill>
            <a:srgbClr val="70BF41">
              <a:alpha val="61000"/>
            </a:srgbClr>
          </a:solidFill>
          <a:ln w="12700">
            <a:miter lim="400000"/>
          </a:ln>
          <a:effectLst>
            <a:outerShdw sx="100000" sy="100000" kx="0" ky="0" algn="b" rotWithShape="0" blurRad="127000" dist="76200" dir="3984000">
              <a:srgbClr val="000000">
                <a:alpha val="75000"/>
              </a:srgbClr>
            </a:outerShdw>
          </a:effectLst>
        </p:spPr>
        <p:txBody>
          <a:bodyPr lIns="0" tIns="0" rIns="0" bIns="0" anchor="ctr"/>
          <a:lstStyle/>
          <a:p>
            <a:pPr lvl="0">
              <a:defRPr sz="2400"/>
            </a:pPr>
          </a:p>
        </p:txBody>
      </p:sp>
      <p:sp>
        <p:nvSpPr>
          <p:cNvPr id="105" name="Shape 105"/>
          <p:cNvSpPr/>
          <p:nvPr/>
        </p:nvSpPr>
        <p:spPr>
          <a:xfrm rot="2700000">
            <a:off x="10564934" y="499898"/>
            <a:ext cx="2540001" cy="1905001"/>
          </a:xfrm>
          <a:prstGeom prst="rightArrow">
            <a:avLst>
              <a:gd name="adj1" fmla="val 32000"/>
              <a:gd name="adj2" fmla="val 64000"/>
            </a:avLst>
          </a:prstGeom>
          <a:blipFill>
            <a:blip r:embed="rId2">
              <a:alphaModFix amt="61000"/>
            </a:blip>
          </a:blipFill>
          <a:ln w="12700">
            <a:miter lim="400000"/>
          </a:ln>
          <a:effectLst>
            <a:outerShdw sx="100000" sy="100000" kx="0" ky="0" algn="b" rotWithShape="0" blurRad="127000" dist="76200" dir="2700000">
              <a:srgbClr val="000000">
                <a:alpha val="75000"/>
              </a:srgbClr>
            </a:outerShdw>
          </a:effectLst>
        </p:spPr>
        <p:txBody>
          <a:bodyPr lIns="0" tIns="0" rIns="0" bIns="0" anchor="ctr"/>
          <a:lstStyle/>
          <a:p>
            <a:pPr lvl="0">
              <a:defRPr sz="2400"/>
            </a:pPr>
          </a:p>
        </p:txBody>
      </p:sp>
    </p:spTree>
  </p:cSld>
  <p:clrMapOvr>
    <a:masterClrMapping/>
  </p:clrMapOvr>
  <p:transition spd="med" advClick="1">
    <p:wipe dir="l"/>
  </p:transition>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0" presetID="15" grpId="1" fill="hold">
                                  <p:stCondLst>
                                    <p:cond delay="200"/>
                                  </p:stCondLst>
                                  <p:iterate type="el" backwards="0">
                                    <p:tmAbs val="0"/>
                                  </p:iterate>
                                  <p:childTnLst>
                                    <p:set>
                                      <p:cBhvr>
                                        <p:cTn id="6" fill="hold"/>
                                        <p:tgtEl>
                                          <p:spTgt spid="104"/>
                                        </p:tgtEl>
                                        <p:attrNameLst>
                                          <p:attrName>style.visibility</p:attrName>
                                        </p:attrNameLst>
                                      </p:cBhvr>
                                      <p:to>
                                        <p:strVal val="visible"/>
                                      </p:to>
                                    </p:set>
                                    <p:anim calcmode="lin" valueType="num">
                                      <p:cBhvr>
                                        <p:cTn id="7" dur="1000" fill="hold"/>
                                        <p:tgtEl>
                                          <p:spTgt spid="104"/>
                                        </p:tgtEl>
                                        <p:attrNameLst>
                                          <p:attrName>ppt_w</p:attrName>
                                        </p:attrNameLst>
                                      </p:cBhvr>
                                      <p:tavLst>
                                        <p:tav tm="0">
                                          <p:val>
                                            <p:fltVal val="0"/>
                                          </p:val>
                                        </p:tav>
                                        <p:tav tm="100000">
                                          <p:val>
                                            <p:strVal val="#ppt_w"/>
                                          </p:val>
                                        </p:tav>
                                      </p:tavLst>
                                    </p:anim>
                                    <p:anim calcmode="lin" valueType="num">
                                      <p:cBhvr>
                                        <p:cTn id="8" dur="1000" fill="hold"/>
                                        <p:tgtEl>
                                          <p:spTgt spid="104"/>
                                        </p:tgtEl>
                                        <p:attrNameLst>
                                          <p:attrName>ppt_h</p:attrName>
                                        </p:attrNameLst>
                                      </p:cBhvr>
                                      <p:tavLst>
                                        <p:tav tm="0">
                                          <p:val>
                                            <p:fltVal val="0"/>
                                          </p:val>
                                        </p:tav>
                                        <p:tav tm="100000">
                                          <p:val>
                                            <p:strVal val="#ppt_h"/>
                                          </p:val>
                                        </p:tav>
                                      </p:tavLst>
                                    </p:anim>
                                    <p:anim calcmode="lin" valueType="num">
                                      <p:cBhvr>
                                        <p:cTn id="9" dur="1000" fill="hold"/>
                                        <p:tgtEl>
                                          <p:spTgt spid="10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4"/>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200"/>
                            </p:stCondLst>
                            <p:childTnLst>
                              <p:par>
                                <p:cTn id="12" nodeType="afterEffect" presetClass="entr" presetSubtype="0" presetID="15" grpId="2" fill="hold">
                                  <p:stCondLst>
                                    <p:cond delay="0"/>
                                  </p:stCondLst>
                                  <p:iterate type="el" backwards="0">
                                    <p:tmAbs val="0"/>
                                  </p:iterate>
                                  <p:childTnLst>
                                    <p:set>
                                      <p:cBhvr>
                                        <p:cTn id="13" fill="hold"/>
                                        <p:tgtEl>
                                          <p:spTgt spid="105"/>
                                        </p:tgtEl>
                                        <p:attrNameLst>
                                          <p:attrName>style.visibility</p:attrName>
                                        </p:attrNameLst>
                                      </p:cBhvr>
                                      <p:to>
                                        <p:strVal val="visible"/>
                                      </p:to>
                                    </p:set>
                                    <p:anim calcmode="lin" valueType="num">
                                      <p:cBhvr>
                                        <p:cTn id="14" dur="1000" fill="hold"/>
                                        <p:tgtEl>
                                          <p:spTgt spid="105"/>
                                        </p:tgtEl>
                                        <p:attrNameLst>
                                          <p:attrName>ppt_w</p:attrName>
                                        </p:attrNameLst>
                                      </p:cBhvr>
                                      <p:tavLst>
                                        <p:tav tm="0">
                                          <p:val>
                                            <p:fltVal val="0"/>
                                          </p:val>
                                        </p:tav>
                                        <p:tav tm="100000">
                                          <p:val>
                                            <p:strVal val="#ppt_w"/>
                                          </p:val>
                                        </p:tav>
                                      </p:tavLst>
                                    </p:anim>
                                    <p:anim calcmode="lin" valueType="num">
                                      <p:cBhvr>
                                        <p:cTn id="15" dur="1000" fill="hold"/>
                                        <p:tgtEl>
                                          <p:spTgt spid="105"/>
                                        </p:tgtEl>
                                        <p:attrNameLst>
                                          <p:attrName>ppt_h</p:attrName>
                                        </p:attrNameLst>
                                      </p:cBhvr>
                                      <p:tavLst>
                                        <p:tav tm="0">
                                          <p:val>
                                            <p:fltVal val="0"/>
                                          </p:val>
                                        </p:tav>
                                        <p:tav tm="100000">
                                          <p:val>
                                            <p:strVal val="#ppt_h"/>
                                          </p:val>
                                        </p:tav>
                                      </p:tavLst>
                                    </p:anim>
                                    <p:anim calcmode="lin" valueType="num">
                                      <p:cBhvr>
                                        <p:cTn id="16" dur="1000" fill="hold"/>
                                        <p:tgtEl>
                                          <p:spTgt spid="105"/>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10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8" fill="hold">
                      <p:stCondLst>
                        <p:cond delay="indefinite"/>
                      </p:stCondLst>
                      <p:childTnLst>
                        <p:par>
                          <p:cTn id="19" fill="hold">
                            <p:stCondLst>
                              <p:cond delay="0"/>
                            </p:stCondLst>
                            <p:childTnLst>
                              <p:par>
                                <p:cTn id="20" nodeType="clickEffect" presetClass="entr" presetSubtype="0" presetID="1" grpId="3" fill="hold">
                                  <p:stCondLst>
                                    <p:cond delay="0"/>
                                  </p:stCondLst>
                                  <p:iterate type="el" backwards="0">
                                    <p:tmAbs val="0"/>
                                  </p:iterate>
                                  <p:childTnLst>
                                    <p:set>
                                      <p:cBhvr>
                                        <p:cTn id="21" fill="hold"/>
                                        <p:tgtEl>
                                          <p:spTgt spid="10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05" grpId="2"/>
      <p:bldP build="whole" bldLvl="1" animBg="1" rev="0" advAuto="0" spid="104" grpId="1"/>
      <p:bldP build="whole" bldLvl="1" animBg="1" rev="0" advAuto="0" spid="103" grpId="3"/>
    </p:bldLst>
  </p:timing>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7" name="Shape 107"/>
          <p:cNvSpPr/>
          <p:nvPr/>
        </p:nvSpPr>
        <p:spPr>
          <a:xfrm>
            <a:off x="294767" y="1480280"/>
            <a:ext cx="12415267" cy="82296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lgn="l">
              <a:spcBef>
                <a:spcPts val="1000"/>
              </a:spcBef>
              <a:defRPr sz="1800">
                <a:solidFill>
                  <a:srgbClr val="000000"/>
                </a:solidFill>
              </a:defRPr>
            </a:pPr>
            <a:r>
              <a:rPr sz="4200"/>
              <a:t>1) Urheberrecht</a:t>
            </a:r>
            <a:endParaRPr sz="4200"/>
          </a:p>
          <a:p>
            <a:pPr lvl="0" algn="l">
              <a:spcBef>
                <a:spcPts val="1000"/>
              </a:spcBef>
              <a:defRPr sz="1800">
                <a:solidFill>
                  <a:srgbClr val="000000"/>
                </a:solidFill>
              </a:defRPr>
            </a:pPr>
            <a:r>
              <a:rPr sz="4200"/>
              <a:t>2) Digitalisierung von Hardware und Materialien</a:t>
            </a:r>
            <a:endParaRPr sz="4200"/>
          </a:p>
          <a:p>
            <a:pPr lvl="0" algn="l">
              <a:spcBef>
                <a:spcPts val="1000"/>
              </a:spcBef>
              <a:defRPr sz="1800">
                <a:solidFill>
                  <a:srgbClr val="000000"/>
                </a:solidFill>
              </a:defRPr>
            </a:pPr>
            <a:r>
              <a:rPr sz="4200"/>
              <a:t>3) Verfügbarkeit / Kosten</a:t>
            </a:r>
            <a:endParaRPr sz="4200"/>
          </a:p>
          <a:p>
            <a:pPr lvl="0" algn="l">
              <a:spcBef>
                <a:spcPts val="1000"/>
              </a:spcBef>
              <a:defRPr sz="1800">
                <a:solidFill>
                  <a:srgbClr val="000000"/>
                </a:solidFill>
              </a:defRPr>
            </a:pPr>
            <a:r>
              <a:rPr sz="4200"/>
              <a:t>4) Pädagogik / Didaktik</a:t>
            </a:r>
            <a:endParaRPr sz="4200"/>
          </a:p>
          <a:p>
            <a:pPr lvl="0" algn="l">
              <a:spcBef>
                <a:spcPts val="1000"/>
              </a:spcBef>
              <a:defRPr sz="1800">
                <a:solidFill>
                  <a:srgbClr val="000000"/>
                </a:solidFill>
              </a:defRPr>
            </a:pPr>
            <a:r>
              <a:rPr sz="4200"/>
              <a:t>5) Auffindbarkeit und Qualitätssicherung</a:t>
            </a:r>
            <a:endParaRPr sz="4200"/>
          </a:p>
          <a:p>
            <a:pPr lvl="0" algn="l">
              <a:spcBef>
                <a:spcPts val="1000"/>
              </a:spcBef>
              <a:defRPr sz="1800">
                <a:solidFill>
                  <a:srgbClr val="000000"/>
                </a:solidFill>
              </a:defRPr>
            </a:pPr>
            <a:r>
              <a:rPr sz="4200"/>
              <a:t>6) Verhalten der Verlage</a:t>
            </a:r>
            <a:endParaRPr sz="4200"/>
          </a:p>
          <a:p>
            <a:pPr lvl="0" algn="l">
              <a:spcBef>
                <a:spcPts val="1000"/>
              </a:spcBef>
              <a:defRPr sz="1800">
                <a:solidFill>
                  <a:srgbClr val="000000"/>
                </a:solidFill>
              </a:defRPr>
            </a:pPr>
            <a:r>
              <a:rPr sz="4200"/>
              <a:t>7) Prüfstelle für bildungsgefährdende Unterrichtsmaterialien</a:t>
            </a:r>
            <a:endParaRPr sz="4200"/>
          </a:p>
          <a:p>
            <a:pPr lvl="0" algn="l">
              <a:spcBef>
                <a:spcPts val="1000"/>
              </a:spcBef>
              <a:defRPr sz="1800">
                <a:solidFill>
                  <a:srgbClr val="000000"/>
                </a:solidFill>
              </a:defRPr>
            </a:pPr>
            <a:r>
              <a:rPr sz="4200"/>
              <a:t>8) Förderung / Modellprojekte</a:t>
            </a:r>
            <a:endParaRPr sz="4200"/>
          </a:p>
          <a:p>
            <a:pPr lvl="0" algn="l">
              <a:spcBef>
                <a:spcPts val="1000"/>
              </a:spcBef>
              <a:defRPr sz="1800">
                <a:solidFill>
                  <a:srgbClr val="000000"/>
                </a:solidFill>
              </a:defRPr>
            </a:pPr>
            <a:r>
              <a:rPr sz="4200"/>
              <a:t>9) Geschäftsmodelle</a:t>
            </a:r>
            <a:endParaRPr sz="4200"/>
          </a:p>
          <a:p>
            <a:pPr lvl="0" algn="l">
              <a:spcBef>
                <a:spcPts val="1000"/>
              </a:spcBef>
              <a:defRPr sz="1800">
                <a:solidFill>
                  <a:srgbClr val="000000"/>
                </a:solidFill>
              </a:defRPr>
            </a:pPr>
            <a:r>
              <a:rPr sz="4200"/>
              <a:t>10) Joker</a:t>
            </a:r>
          </a:p>
        </p:txBody>
      </p:sp>
      <p:sp>
        <p:nvSpPr>
          <p:cNvPr id="108" name="Shape 108"/>
          <p:cNvSpPr/>
          <p:nvPr/>
        </p:nvSpPr>
        <p:spPr>
          <a:xfrm>
            <a:off x="6038570" y="4552950"/>
            <a:ext cx="927660" cy="647701"/>
          </a:xfrm>
          <a:prstGeom prst="rect">
            <a:avLst/>
          </a:prstGeom>
          <a:ln w="12700">
            <a:miter lim="400000"/>
          </a:ln>
        </p:spPr>
        <p:txBody>
          <a:bodyPr wrap="none" lIns="50800" tIns="50800" rIns="50800" bIns="50800" anchor="ctr">
            <a:spAutoFit/>
          </a:bodyPr>
          <a:lstStyle/>
          <a:p>
            <a:pPr lvl="0"/>
          </a:p>
        </p:txBody>
      </p:sp>
      <p:sp>
        <p:nvSpPr>
          <p:cNvPr id="109" name="Shape 109"/>
          <p:cNvSpPr/>
          <p:nvPr/>
        </p:nvSpPr>
        <p:spPr>
          <a:xfrm>
            <a:off x="841870" y="337812"/>
            <a:ext cx="11321059" cy="1016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6000">
                <a:solidFill>
                  <a:srgbClr val="000000"/>
                </a:solidFill>
              </a:defRPr>
            </a:lvl1pPr>
          </a:lstStyle>
          <a:p>
            <a:pPr lvl="0">
              <a:defRPr b="0" sz="1800"/>
            </a:pPr>
            <a:r>
              <a:rPr b="1" sz="6000"/>
              <a:t>Wo sich OER entscheiden wird</a:t>
            </a:r>
          </a:p>
        </p:txBody>
      </p:sp>
      <p:sp>
        <p:nvSpPr>
          <p:cNvPr id="110" name="Shape 110"/>
          <p:cNvSpPr/>
          <p:nvPr/>
        </p:nvSpPr>
        <p:spPr>
          <a:xfrm rot="13500000">
            <a:off x="10349407" y="3578150"/>
            <a:ext cx="2540001" cy="1905001"/>
          </a:xfrm>
          <a:prstGeom prst="rightArrow">
            <a:avLst>
              <a:gd name="adj1" fmla="val 32000"/>
              <a:gd name="adj2" fmla="val 64000"/>
            </a:avLst>
          </a:prstGeom>
          <a:solidFill>
            <a:srgbClr val="70BF41">
              <a:alpha val="61000"/>
            </a:srgbClr>
          </a:solidFill>
          <a:ln w="12700">
            <a:miter lim="400000"/>
          </a:ln>
          <a:effectLst>
            <a:outerShdw sx="100000" sy="100000" kx="0" ky="0" algn="b" rotWithShape="0" blurRad="127000" dist="76200" dir="3984000">
              <a:srgbClr val="000000">
                <a:alpha val="75000"/>
              </a:srgbClr>
            </a:outerShdw>
          </a:effectLst>
        </p:spPr>
        <p:txBody>
          <a:bodyPr lIns="0" tIns="0" rIns="0" bIns="0" anchor="ctr"/>
          <a:lstStyle/>
          <a:p>
            <a:pPr lvl="0">
              <a:defRPr sz="2400"/>
            </a:pPr>
          </a:p>
        </p:txBody>
      </p:sp>
      <p:sp>
        <p:nvSpPr>
          <p:cNvPr id="111" name="Shape 111"/>
          <p:cNvSpPr/>
          <p:nvPr/>
        </p:nvSpPr>
        <p:spPr>
          <a:xfrm rot="2700000">
            <a:off x="10564934" y="6549363"/>
            <a:ext cx="2540001" cy="1905001"/>
          </a:xfrm>
          <a:prstGeom prst="rightArrow">
            <a:avLst>
              <a:gd name="adj1" fmla="val 32000"/>
              <a:gd name="adj2" fmla="val 64000"/>
            </a:avLst>
          </a:prstGeom>
          <a:blipFill>
            <a:blip r:embed="rId2">
              <a:alphaModFix amt="61000"/>
            </a:blip>
          </a:blipFill>
          <a:ln w="12700">
            <a:miter lim="400000"/>
          </a:ln>
          <a:effectLst>
            <a:outerShdw sx="100000" sy="100000" kx="0" ky="0" algn="b" rotWithShape="0" blurRad="127000" dist="76200" dir="2700000">
              <a:srgbClr val="000000">
                <a:alpha val="75000"/>
              </a:srgbClr>
            </a:outerShdw>
          </a:effectLst>
        </p:spPr>
        <p:txBody>
          <a:bodyPr lIns="0" tIns="0" rIns="0" bIns="0" anchor="ctr"/>
          <a:lstStyle/>
          <a:p>
            <a:pPr lvl="0">
              <a:defRPr sz="2400"/>
            </a:pPr>
          </a:p>
        </p:txBody>
      </p:sp>
    </p:spTree>
  </p:cSld>
  <p:clrMapOvr>
    <a:masterClrMapping/>
  </p:clrMapOvr>
  <p:transition spd="med" advClick="1">
    <p:wipe dir="l"/>
  </p:transition>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3" name="Shape 113"/>
          <p:cNvSpPr/>
          <p:nvPr>
            <p:ph type="title"/>
          </p:nvPr>
        </p:nvSpPr>
        <p:spPr>
          <a:prstGeom prst="rect">
            <a:avLst/>
          </a:prstGeom>
        </p:spPr>
        <p:txBody>
          <a:bodyPr/>
          <a:lstStyle/>
          <a:p>
            <a:pPr lvl="0">
              <a:defRPr sz="1800"/>
            </a:pPr>
            <a:r>
              <a:rPr sz="8000"/>
              <a:t> </a:t>
            </a:r>
          </a:p>
        </p:txBody>
      </p:sp>
      <p:grpSp>
        <p:nvGrpSpPr>
          <p:cNvPr id="116" name="Group 116"/>
          <p:cNvGrpSpPr/>
          <p:nvPr/>
        </p:nvGrpSpPr>
        <p:grpSpPr>
          <a:xfrm>
            <a:off x="168689" y="4619753"/>
            <a:ext cx="12667422" cy="1905001"/>
            <a:chOff x="-215899" y="-139700"/>
            <a:chExt cx="12667420" cy="1905000"/>
          </a:xfrm>
        </p:grpSpPr>
        <p:sp>
          <p:nvSpPr>
            <p:cNvPr id="115" name="Shape 115"/>
            <p:cNvSpPr/>
            <p:nvPr/>
          </p:nvSpPr>
          <p:spPr>
            <a:xfrm>
              <a:off x="0" y="0"/>
              <a:ext cx="12235621" cy="1346200"/>
            </a:xfrm>
            <a:prstGeom prst="rect">
              <a:avLst/>
            </a:prstGeom>
            <a:solidFill>
              <a:srgbClr val="7BDB45"/>
            </a:solidFill>
            <a:ln>
              <a:noFill/>
            </a:ln>
            <a:effectLst/>
            <a:extLst>
              <a:ext uri="{C572A759-6A51-4108-AA02-DFA0A04FC94B}">
                <ma14:wrappingTextBoxFlag xmlns:ma14="http://schemas.microsoft.com/office/mac/drawingml/2011/main" val="1"/>
              </a:ext>
            </a:extLst>
          </p:spPr>
          <p:txBody>
            <a:bodyPr wrap="square" lIns="0" tIns="0" rIns="0" bIns="0" numCol="1" anchor="ctr">
              <a:spAutoFit/>
            </a:bodyPr>
            <a:lstStyle/>
            <a:p>
              <a:pPr lvl="0">
                <a:defRPr sz="1800">
                  <a:solidFill>
                    <a:srgbClr val="000000"/>
                  </a:solidFill>
                </a:defRPr>
              </a:pPr>
              <a:r>
                <a:rPr sz="4000"/>
                <a:t>Jöran Muuß-Merholz und Felix Schaumburg</a:t>
              </a:r>
              <a:endParaRPr sz="4000"/>
            </a:p>
            <a:p>
              <a:pPr lvl="0">
                <a:defRPr sz="1800">
                  <a:solidFill>
                    <a:srgbClr val="000000"/>
                  </a:solidFill>
                </a:defRPr>
              </a:pPr>
              <a:r>
                <a:rPr sz="4000"/>
                <a:t>@jmm_hamburg  und    @schb </a:t>
              </a:r>
            </a:p>
          </p:txBody>
        </p:sp>
        <p:pic>
          <p:nvPicPr>
            <p:cNvPr id="114" name=""/>
            <p:cNvPicPr/>
            <p:nvPr/>
          </p:nvPicPr>
          <p:blipFill>
            <a:blip r:embed="rId2">
              <a:extLst/>
            </a:blip>
            <a:stretch>
              <a:fillRect/>
            </a:stretch>
          </p:blipFill>
          <p:spPr>
            <a:xfrm>
              <a:off x="-215900" y="-139700"/>
              <a:ext cx="12667421" cy="1905000"/>
            </a:xfrm>
            <a:prstGeom prst="rect">
              <a:avLst/>
            </a:prstGeom>
            <a:effectLst/>
          </p:spPr>
        </p:pic>
      </p:grpSp>
      <p:grpSp>
        <p:nvGrpSpPr>
          <p:cNvPr id="119" name="Group 119"/>
          <p:cNvGrpSpPr/>
          <p:nvPr/>
        </p:nvGrpSpPr>
        <p:grpSpPr>
          <a:xfrm>
            <a:off x="3077744" y="6786712"/>
            <a:ext cx="9433963" cy="2514601"/>
            <a:chOff x="-215900" y="-139700"/>
            <a:chExt cx="9433961" cy="2514600"/>
          </a:xfrm>
        </p:grpSpPr>
        <p:sp>
          <p:nvSpPr>
            <p:cNvPr id="118" name="Shape 118"/>
            <p:cNvSpPr/>
            <p:nvPr/>
          </p:nvSpPr>
          <p:spPr>
            <a:xfrm>
              <a:off x="0" y="0"/>
              <a:ext cx="9002162" cy="1955800"/>
            </a:xfrm>
            <a:prstGeom prst="rect">
              <a:avLst/>
            </a:prstGeom>
            <a:blipFill rotWithShape="1">
              <a:blip r:embed="rId3"/>
              <a:srcRect l="0" t="0" r="0" b="0"/>
              <a:tile tx="0" ty="0" sx="100000" sy="100000" flip="none" algn="tl"/>
            </a:blipFill>
            <a:ln>
              <a:noFill/>
            </a:ln>
            <a:effectLst/>
            <a:extLst>
              <a:ext uri="{C572A759-6A51-4108-AA02-DFA0A04FC94B}">
                <ma14:wrappingTextBoxFlag xmlns:ma14="http://schemas.microsoft.com/office/mac/drawingml/2011/main" val="1"/>
              </a:ext>
            </a:extLst>
          </p:spPr>
          <p:txBody>
            <a:bodyPr wrap="square" lIns="0" tIns="0" rIns="0" bIns="0" numCol="1" anchor="ctr">
              <a:spAutoFit/>
            </a:bodyPr>
            <a:lstStyle/>
            <a:p>
              <a:pPr lvl="0">
                <a:defRPr sz="1800">
                  <a:solidFill>
                    <a:srgbClr val="000000"/>
                  </a:solidFill>
                </a:defRPr>
              </a:pPr>
              <a:endParaRPr sz="4000">
                <a:solidFill>
                  <a:srgbClr val="FFFFFF"/>
                </a:solidFill>
              </a:endParaRPr>
            </a:p>
            <a:p>
              <a:pPr lvl="0">
                <a:defRPr sz="1800">
                  <a:solidFill>
                    <a:srgbClr val="000000"/>
                  </a:solidFill>
                </a:defRPr>
              </a:pPr>
              <a:r>
                <a:rPr sz="4000">
                  <a:solidFill>
                    <a:srgbClr val="FFFFFF"/>
                  </a:solidFill>
                </a:rPr>
                <a:t>open-educational-resources.de </a:t>
              </a:r>
              <a:endParaRPr sz="4000">
                <a:solidFill>
                  <a:srgbClr val="FFFFFF"/>
                </a:solidFill>
              </a:endParaRPr>
            </a:p>
          </p:txBody>
        </p:sp>
        <p:pic>
          <p:nvPicPr>
            <p:cNvPr id="117" name=""/>
            <p:cNvPicPr/>
            <p:nvPr/>
          </p:nvPicPr>
          <p:blipFill>
            <a:blip r:embed="rId4">
              <a:extLst/>
            </a:blip>
            <a:stretch>
              <a:fillRect/>
            </a:stretch>
          </p:blipFill>
          <p:spPr>
            <a:xfrm>
              <a:off x="-215900" y="-139700"/>
              <a:ext cx="9433962" cy="2514600"/>
            </a:xfrm>
            <a:prstGeom prst="rect">
              <a:avLst/>
            </a:prstGeom>
            <a:effectLst/>
          </p:spPr>
        </p:pic>
      </p:grpSp>
      <p:grpSp>
        <p:nvGrpSpPr>
          <p:cNvPr id="122" name="Group 122"/>
          <p:cNvGrpSpPr/>
          <p:nvPr/>
        </p:nvGrpSpPr>
        <p:grpSpPr>
          <a:xfrm>
            <a:off x="687029" y="115639"/>
            <a:ext cx="5799481" cy="3124201"/>
            <a:chOff x="-215899" y="-139700"/>
            <a:chExt cx="5799479" cy="3124200"/>
          </a:xfrm>
        </p:grpSpPr>
        <p:sp>
          <p:nvSpPr>
            <p:cNvPr id="121" name="Shape 121"/>
            <p:cNvSpPr/>
            <p:nvPr/>
          </p:nvSpPr>
          <p:spPr>
            <a:xfrm>
              <a:off x="0" y="0"/>
              <a:ext cx="5367681" cy="2565400"/>
            </a:xfrm>
            <a:prstGeom prst="rect">
              <a:avLst/>
            </a:prstGeom>
            <a:blipFill rotWithShape="1">
              <a:blip r:embed="rId5"/>
              <a:srcRect l="0" t="0" r="0" b="0"/>
              <a:tile tx="0" ty="0" sx="100000" sy="100000" flip="none" algn="tl"/>
            </a:blipFill>
            <a:ln>
              <a:noFill/>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defRPr b="1" sz="8000"/>
              </a:lvl1pPr>
            </a:lstStyle>
            <a:p>
              <a:pPr lvl="0">
                <a:defRPr b="0" sz="1800">
                  <a:solidFill>
                    <a:srgbClr val="000000"/>
                  </a:solidFill>
                </a:defRPr>
              </a:pPr>
              <a:r>
                <a:rPr b="1" sz="8000">
                  <a:solidFill>
                    <a:srgbClr val="FFFFFF"/>
                  </a:solidFill>
                </a:rPr>
                <a:t>Vielen Dank!</a:t>
              </a:r>
            </a:p>
          </p:txBody>
        </p:sp>
        <p:pic>
          <p:nvPicPr>
            <p:cNvPr id="120" name=""/>
            <p:cNvPicPr/>
            <p:nvPr/>
          </p:nvPicPr>
          <p:blipFill>
            <a:blip r:embed="rId6">
              <a:extLst/>
            </a:blip>
            <a:stretch>
              <a:fillRect/>
            </a:stretch>
          </p:blipFill>
          <p:spPr>
            <a:xfrm>
              <a:off x="-215900" y="-139700"/>
              <a:ext cx="5799480" cy="3124200"/>
            </a:xfrm>
            <a:prstGeom prst="rect">
              <a:avLst/>
            </a:prstGeom>
            <a:effectLst/>
          </p:spPr>
        </p:pic>
      </p:gr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4" name="Shape 124"/>
          <p:cNvSpPr/>
          <p:nvPr>
            <p:ph type="title"/>
          </p:nvPr>
        </p:nvSpPr>
        <p:spPr>
          <a:xfrm>
            <a:off x="809479" y="592034"/>
            <a:ext cx="11385842" cy="6208870"/>
          </a:xfrm>
          <a:prstGeom prst="rect">
            <a:avLst/>
          </a:prstGeom>
          <a:blipFill>
            <a:blip r:embed="rId3"/>
          </a:blipFill>
          <a:ln w="9525">
            <a:bevel/>
          </a:ln>
          <a:effectLst>
            <a:reflection blurRad="0" stA="50000" stPos="0" endA="0" endPos="40000" dist="0" dir="5400000" fadeDir="5400000" sx="100000" sy="-100000" kx="0" ky="0" algn="bl" rotWithShape="0"/>
          </a:effectLst>
        </p:spPr>
        <p:txBody>
          <a:bodyPr/>
          <a:lstStyle/>
          <a:p>
            <a:pPr lvl="0">
              <a:defRPr sz="1800"/>
            </a:pPr>
            <a:r>
              <a:rPr b="1" sz="10000">
                <a:solidFill>
                  <a:srgbClr val="FFFFFF"/>
                </a:solidFill>
                <a:latin typeface="DIN Alternate Bold"/>
                <a:ea typeface="DIN Alternate Bold"/>
                <a:cs typeface="DIN Alternate Bold"/>
                <a:sym typeface="DIN Alternate Bold"/>
              </a:rPr>
              <a:t>Die Zukunft </a:t>
            </a:r>
            <a:br>
              <a:rPr b="1" sz="10000">
                <a:solidFill>
                  <a:srgbClr val="FFFFFF"/>
                </a:solidFill>
                <a:latin typeface="DIN Alternate Bold"/>
                <a:ea typeface="DIN Alternate Bold"/>
                <a:cs typeface="DIN Alternate Bold"/>
                <a:sym typeface="DIN Alternate Bold"/>
              </a:rPr>
            </a:br>
            <a:r>
              <a:rPr b="1" sz="10000">
                <a:solidFill>
                  <a:srgbClr val="FFFFFF"/>
                </a:solidFill>
                <a:latin typeface="DIN Alternate Bold"/>
                <a:ea typeface="DIN Alternate Bold"/>
                <a:cs typeface="DIN Alternate Bold"/>
                <a:sym typeface="DIN Alternate Bold"/>
              </a:rPr>
              <a:t>von OER</a:t>
            </a:r>
            <a:endParaRPr b="1" sz="10000">
              <a:solidFill>
                <a:srgbClr val="FFFFFF"/>
              </a:solidFill>
              <a:latin typeface="DIN Alternate Bold"/>
              <a:ea typeface="DIN Alternate Bold"/>
              <a:cs typeface="DIN Alternate Bold"/>
              <a:sym typeface="DIN Alternate Bold"/>
            </a:endParaRPr>
          </a:p>
        </p:txBody>
      </p:sp>
      <p:sp>
        <p:nvSpPr>
          <p:cNvPr id="125" name="Shape 125"/>
          <p:cNvSpPr/>
          <p:nvPr/>
        </p:nvSpPr>
        <p:spPr>
          <a:xfrm rot="13500000">
            <a:off x="883071" y="4440101"/>
            <a:ext cx="2540001" cy="1905001"/>
          </a:xfrm>
          <a:prstGeom prst="rightArrow">
            <a:avLst>
              <a:gd name="adj1" fmla="val 32000"/>
              <a:gd name="adj2" fmla="val 64000"/>
            </a:avLst>
          </a:prstGeom>
          <a:solidFill>
            <a:srgbClr val="70BF41">
              <a:alpha val="95454"/>
            </a:srgbClr>
          </a:solidFill>
          <a:ln w="12700">
            <a:miter lim="400000"/>
          </a:ln>
          <a:effectLst>
            <a:outerShdw sx="100000" sy="100000" kx="0" ky="0" algn="b" rotWithShape="0" blurRad="127000" dist="76200" dir="3623999">
              <a:srgbClr val="000000">
                <a:alpha val="75000"/>
              </a:srgbClr>
            </a:outerShdw>
          </a:effectLst>
        </p:spPr>
        <p:txBody>
          <a:bodyPr lIns="0" tIns="0" rIns="0" bIns="0" anchor="ctr"/>
          <a:lstStyle/>
          <a:p>
            <a:pPr lvl="0">
              <a:defRPr sz="2400"/>
            </a:pPr>
          </a:p>
        </p:txBody>
      </p:sp>
      <p:sp>
        <p:nvSpPr>
          <p:cNvPr id="126" name="Shape 126"/>
          <p:cNvSpPr/>
          <p:nvPr/>
        </p:nvSpPr>
        <p:spPr>
          <a:xfrm rot="2700000">
            <a:off x="9578800" y="4655627"/>
            <a:ext cx="2540001" cy="1905001"/>
          </a:xfrm>
          <a:prstGeom prst="rightArrow">
            <a:avLst>
              <a:gd name="adj1" fmla="val 32000"/>
              <a:gd name="adj2" fmla="val 64000"/>
            </a:avLst>
          </a:prstGeom>
          <a:blipFill>
            <a:blip r:embed="rId4">
              <a:alphaModFix amt="95454"/>
            </a:blip>
          </a:blipFill>
          <a:ln w="12700">
            <a:miter lim="400000"/>
          </a:ln>
          <a:effectLst>
            <a:outerShdw sx="100000" sy="100000" kx="0" ky="0" algn="b" rotWithShape="0" blurRad="127000" dist="76200" dir="2700000">
              <a:srgbClr val="000000">
                <a:alpha val="75000"/>
              </a:srgbClr>
            </a:outerShdw>
          </a:effectLst>
        </p:spPr>
        <p:txBody>
          <a:bodyPr lIns="0" tIns="0" rIns="0" bIns="0" anchor="ctr"/>
          <a:lstStyle/>
          <a:p>
            <a:pPr lvl="0">
              <a:defRPr sz="2400"/>
            </a:pPr>
          </a:p>
        </p:txBody>
      </p:sp>
    </p:spTree>
  </p:cSld>
  <p:clrMapOvr>
    <a:masterClrMapping/>
  </p:clrMapOvr>
  <p:transition spd="med" advClick="1">
    <p:wipe dir="l"/>
  </p:transition>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 name="Shape 39"/>
          <p:cNvSpPr/>
          <p:nvPr>
            <p:ph type="title"/>
          </p:nvPr>
        </p:nvSpPr>
        <p:spPr>
          <a:prstGeom prst="rect">
            <a:avLst/>
          </a:prstGeom>
        </p:spPr>
        <p:txBody>
          <a:bodyPr/>
          <a:lstStyle/>
          <a:p>
            <a:pPr lvl="0" defTabSz="490727">
              <a:defRPr sz="6719"/>
            </a:pPr>
          </a:p>
        </p:txBody>
      </p:sp>
      <p:sp>
        <p:nvSpPr>
          <p:cNvPr id="40" name="Shape 40"/>
          <p:cNvSpPr/>
          <p:nvPr>
            <p:ph type="body" idx="1"/>
          </p:nvPr>
        </p:nvSpPr>
        <p:spPr>
          <a:prstGeom prst="rect">
            <a:avLst/>
          </a:prstGeom>
        </p:spPr>
        <p:txBody>
          <a:bodyPr/>
          <a:lstStyle/>
          <a:p>
            <a:pPr lvl="0"/>
          </a:p>
        </p:txBody>
      </p:sp>
      <p:pic>
        <p:nvPicPr>
          <p:cNvPr id="41" name="Cover Whitepaper.png"/>
          <p:cNvPicPr/>
          <p:nvPr/>
        </p:nvPicPr>
        <p:blipFill>
          <a:blip r:embed="rId3">
            <a:extLst/>
          </a:blip>
          <a:stretch>
            <a:fillRect/>
          </a:stretch>
        </p:blipFill>
        <p:spPr>
          <a:xfrm>
            <a:off x="-1" y="-19214"/>
            <a:ext cx="13004801" cy="15656839"/>
          </a:xfrm>
          <a:prstGeom prst="rect">
            <a:avLst/>
          </a:prstGeom>
          <a:ln w="12700">
            <a:miter lim="400000"/>
          </a:ln>
        </p:spPr>
      </p:pic>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 name="Shape 45"/>
          <p:cNvSpPr/>
          <p:nvPr/>
        </p:nvSpPr>
        <p:spPr>
          <a:xfrm>
            <a:off x="294767" y="2051050"/>
            <a:ext cx="12796432" cy="74041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lvl="0" algn="l">
              <a:spcBef>
                <a:spcPts val="700"/>
              </a:spcBef>
              <a:defRPr sz="1800">
                <a:solidFill>
                  <a:srgbClr val="000000"/>
                </a:solidFill>
              </a:defRPr>
            </a:pPr>
            <a:r>
              <a:rPr sz="4300"/>
              <a:t>1) Urheberrecht</a:t>
            </a:r>
            <a:endParaRPr sz="4300"/>
          </a:p>
          <a:p>
            <a:pPr lvl="0" algn="l">
              <a:spcBef>
                <a:spcPts val="700"/>
              </a:spcBef>
              <a:defRPr sz="1800">
                <a:solidFill>
                  <a:srgbClr val="000000"/>
                </a:solidFill>
              </a:defRPr>
            </a:pPr>
            <a:r>
              <a:rPr sz="4300"/>
              <a:t>2) Digitalisierung von Hardware und Materialien</a:t>
            </a:r>
            <a:endParaRPr sz="4300"/>
          </a:p>
          <a:p>
            <a:pPr lvl="0" algn="l">
              <a:spcBef>
                <a:spcPts val="700"/>
              </a:spcBef>
              <a:defRPr sz="1800">
                <a:solidFill>
                  <a:srgbClr val="000000"/>
                </a:solidFill>
              </a:defRPr>
            </a:pPr>
            <a:r>
              <a:rPr sz="4300"/>
              <a:t>3) Verfügbarkeit / Kosten</a:t>
            </a:r>
            <a:endParaRPr sz="4300"/>
          </a:p>
          <a:p>
            <a:pPr lvl="0" algn="l">
              <a:spcBef>
                <a:spcPts val="700"/>
              </a:spcBef>
              <a:defRPr sz="1800">
                <a:solidFill>
                  <a:srgbClr val="000000"/>
                </a:solidFill>
              </a:defRPr>
            </a:pPr>
            <a:r>
              <a:rPr sz="4300"/>
              <a:t>4) Pädagogik / Didaktik</a:t>
            </a:r>
            <a:endParaRPr sz="4300"/>
          </a:p>
          <a:p>
            <a:pPr lvl="0" algn="l">
              <a:spcBef>
                <a:spcPts val="700"/>
              </a:spcBef>
              <a:defRPr sz="1800">
                <a:solidFill>
                  <a:srgbClr val="000000"/>
                </a:solidFill>
              </a:defRPr>
            </a:pPr>
            <a:r>
              <a:rPr sz="4300"/>
              <a:t>5) Auffindbarkeit und Qualitätssicherung</a:t>
            </a:r>
            <a:endParaRPr sz="4300"/>
          </a:p>
          <a:p>
            <a:pPr lvl="0" algn="l">
              <a:spcBef>
                <a:spcPts val="700"/>
              </a:spcBef>
              <a:defRPr sz="1800">
                <a:solidFill>
                  <a:srgbClr val="000000"/>
                </a:solidFill>
              </a:defRPr>
            </a:pPr>
            <a:r>
              <a:rPr sz="4300"/>
              <a:t>6) Verhalten der Verlage</a:t>
            </a:r>
            <a:endParaRPr sz="4300"/>
          </a:p>
          <a:p>
            <a:pPr lvl="0" algn="l">
              <a:spcBef>
                <a:spcPts val="700"/>
              </a:spcBef>
              <a:defRPr sz="1800">
                <a:solidFill>
                  <a:srgbClr val="000000"/>
                </a:solidFill>
              </a:defRPr>
            </a:pPr>
            <a:r>
              <a:rPr sz="3700"/>
              <a:t>7) Prüfstelle für bildungsgefährdende Unterrichtsmaterialien</a:t>
            </a:r>
            <a:endParaRPr sz="3700"/>
          </a:p>
          <a:p>
            <a:pPr lvl="0" algn="l">
              <a:spcBef>
                <a:spcPts val="700"/>
              </a:spcBef>
              <a:defRPr sz="1800">
                <a:solidFill>
                  <a:srgbClr val="000000"/>
                </a:solidFill>
              </a:defRPr>
            </a:pPr>
            <a:r>
              <a:rPr sz="4300"/>
              <a:t>8) Förderung / Modellprojekte</a:t>
            </a:r>
            <a:endParaRPr sz="4300"/>
          </a:p>
          <a:p>
            <a:pPr lvl="0" algn="l">
              <a:spcBef>
                <a:spcPts val="700"/>
              </a:spcBef>
              <a:defRPr sz="1800">
                <a:solidFill>
                  <a:srgbClr val="000000"/>
                </a:solidFill>
              </a:defRPr>
            </a:pPr>
            <a:r>
              <a:rPr sz="4300"/>
              <a:t>9) Geschäftsmodelle</a:t>
            </a:r>
            <a:endParaRPr sz="4300"/>
          </a:p>
          <a:p>
            <a:pPr lvl="0" algn="l">
              <a:spcBef>
                <a:spcPts val="700"/>
              </a:spcBef>
              <a:defRPr sz="1800">
                <a:solidFill>
                  <a:srgbClr val="000000"/>
                </a:solidFill>
              </a:defRPr>
            </a:pPr>
            <a:r>
              <a:rPr sz="4300"/>
              <a:t>10) Joker</a:t>
            </a:r>
          </a:p>
        </p:txBody>
      </p:sp>
      <p:sp>
        <p:nvSpPr>
          <p:cNvPr id="46" name="Shape 46"/>
          <p:cNvSpPr/>
          <p:nvPr/>
        </p:nvSpPr>
        <p:spPr>
          <a:xfrm>
            <a:off x="6038570" y="4552950"/>
            <a:ext cx="927660" cy="647701"/>
          </a:xfrm>
          <a:prstGeom prst="rect">
            <a:avLst/>
          </a:prstGeom>
          <a:ln w="12700">
            <a:miter lim="400000"/>
          </a:ln>
        </p:spPr>
        <p:txBody>
          <a:bodyPr wrap="none" lIns="50800" tIns="50800" rIns="50800" bIns="50800" anchor="ctr">
            <a:spAutoFit/>
          </a:bodyPr>
          <a:lstStyle/>
          <a:p>
            <a:pPr lvl="0"/>
          </a:p>
        </p:txBody>
      </p:sp>
      <p:sp>
        <p:nvSpPr>
          <p:cNvPr id="47" name="Shape 47"/>
          <p:cNvSpPr/>
          <p:nvPr/>
        </p:nvSpPr>
        <p:spPr>
          <a:xfrm>
            <a:off x="736016" y="185226"/>
            <a:ext cx="11532767" cy="1701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b="1" sz="6000"/>
              <a:t>Wo sich OER entscheiden wird</a:t>
            </a:r>
            <a:endParaRPr b="1" sz="6000"/>
          </a:p>
          <a:p>
            <a:pPr lvl="0">
              <a:defRPr sz="1800">
                <a:solidFill>
                  <a:srgbClr val="000000"/>
                </a:solidFill>
              </a:defRPr>
            </a:pPr>
            <a:r>
              <a:rPr sz="4500"/>
              <a:t>10 Faktoren, ungewichtet, ungerankt</a:t>
            </a:r>
          </a:p>
        </p:txBody>
      </p:sp>
      <p:sp>
        <p:nvSpPr>
          <p:cNvPr id="48" name="Shape 48"/>
          <p:cNvSpPr/>
          <p:nvPr/>
        </p:nvSpPr>
        <p:spPr>
          <a:xfrm rot="13500000">
            <a:off x="10349407" y="3882950"/>
            <a:ext cx="2540001" cy="1905001"/>
          </a:xfrm>
          <a:prstGeom prst="rightArrow">
            <a:avLst>
              <a:gd name="adj1" fmla="val 32000"/>
              <a:gd name="adj2" fmla="val 64000"/>
            </a:avLst>
          </a:prstGeom>
          <a:solidFill>
            <a:srgbClr val="70BF41">
              <a:alpha val="61000"/>
            </a:srgbClr>
          </a:solidFill>
          <a:ln w="12700">
            <a:miter lim="400000"/>
          </a:ln>
          <a:effectLst>
            <a:outerShdw sx="100000" sy="100000" kx="0" ky="0" algn="b" rotWithShape="0" blurRad="127000" dist="76200" dir="3984000">
              <a:srgbClr val="000000">
                <a:alpha val="75000"/>
              </a:srgbClr>
            </a:outerShdw>
          </a:effectLst>
        </p:spPr>
        <p:txBody>
          <a:bodyPr lIns="0" tIns="0" rIns="0" bIns="0" anchor="ctr"/>
          <a:lstStyle/>
          <a:p>
            <a:pPr lvl="0">
              <a:defRPr sz="2400"/>
            </a:pPr>
          </a:p>
        </p:txBody>
      </p:sp>
      <p:sp>
        <p:nvSpPr>
          <p:cNvPr id="49" name="Shape 49"/>
          <p:cNvSpPr/>
          <p:nvPr/>
        </p:nvSpPr>
        <p:spPr>
          <a:xfrm rot="2700000">
            <a:off x="10564934" y="7414369"/>
            <a:ext cx="2540001" cy="1905001"/>
          </a:xfrm>
          <a:prstGeom prst="rightArrow">
            <a:avLst>
              <a:gd name="adj1" fmla="val 32000"/>
              <a:gd name="adj2" fmla="val 64000"/>
            </a:avLst>
          </a:prstGeom>
          <a:blipFill>
            <a:blip r:embed="rId3">
              <a:alphaModFix amt="61000"/>
            </a:blip>
          </a:blipFill>
          <a:ln w="12700">
            <a:miter lim="400000"/>
          </a:ln>
          <a:effectLst>
            <a:outerShdw sx="100000" sy="100000" kx="0" ky="0" algn="b" rotWithShape="0" blurRad="127000" dist="76200" dir="2700000">
              <a:srgbClr val="000000">
                <a:alpha val="75000"/>
              </a:srgbClr>
            </a:outerShdw>
          </a:effectLst>
        </p:spPr>
        <p:txBody>
          <a:bodyPr lIns="0" tIns="0" rIns="0" bIns="0" anchor="ctr"/>
          <a:lstStyle/>
          <a:p>
            <a:pPr lvl="0">
              <a:defRPr sz="2400"/>
            </a:pP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 name="Shape 53"/>
          <p:cNvSpPr/>
          <p:nvPr>
            <p:ph type="title"/>
          </p:nvPr>
        </p:nvSpPr>
        <p:spPr>
          <a:xfrm>
            <a:off x="952500" y="25400"/>
            <a:ext cx="11099800" cy="2159000"/>
          </a:xfrm>
          <a:prstGeom prst="rect">
            <a:avLst/>
          </a:prstGeom>
        </p:spPr>
        <p:txBody>
          <a:bodyPr/>
          <a:lstStyle/>
          <a:p>
            <a:pPr lvl="0">
              <a:defRPr sz="1800"/>
            </a:pPr>
            <a:r>
              <a:rPr sz="8000"/>
              <a:t>Urheberrecht</a:t>
            </a:r>
          </a:p>
        </p:txBody>
      </p:sp>
      <p:graphicFrame>
        <p:nvGraphicFramePr>
          <p:cNvPr id="54" name="Table 54"/>
          <p:cNvGraphicFramePr/>
          <p:nvPr/>
        </p:nvGraphicFramePr>
        <p:xfrm>
          <a:off x="279400" y="2802939"/>
          <a:ext cx="12446000" cy="9144001"/>
        </p:xfrm>
        <a:graphic xmlns:a="http://schemas.openxmlformats.org/drawingml/2006/main">
          <a:graphicData uri="http://schemas.openxmlformats.org/drawingml/2006/table">
            <a:tbl>
              <a:tblPr firstCol="0" firstRow="0" lastCol="0" lastRow="0" bandCol="0" bandRow="0" rtl="0">
                <a:tableStyleId>{2708684C-4D16-4618-839F-0558EEFCDFE6}</a:tableStyleId>
              </a:tblPr>
              <a:tblGrid>
                <a:gridCol w="3683000"/>
                <a:gridCol w="5080000"/>
                <a:gridCol w="3683000"/>
              </a:tblGrid>
              <a:tr h="2235200">
                <a:tc>
                  <a:txBody>
                    <a:bodyPr/>
                    <a:lstStyle/>
                    <a:p>
                      <a:pPr lvl="0" defTabSz="914400">
                        <a:defRPr>
                          <a:solidFill>
                            <a:srgbClr val="000000"/>
                          </a:solidFill>
                        </a:defRPr>
                      </a:pPr>
                      <a:r>
                        <a:rPr sz="3800"/>
                        <a:t>veraltet, streng, kompliziert, inkonsequent</a:t>
                      </a:r>
                    </a:p>
                  </a:txBody>
                  <a:tcPr marL="50800" marR="50800" marT="50800" marB="50800" anchor="t" anchorCtr="0" horzOverflow="overflow">
                    <a:lnL w="12700">
                      <a:miter lim="400000"/>
                    </a:lnL>
                    <a:lnR w="12700">
                      <a:miter lim="400000"/>
                    </a:lnR>
                    <a:lnT w="12700">
                      <a:miter lim="400000"/>
                    </a:lnT>
                    <a:lnB w="12700">
                      <a:miter lim="400000"/>
                    </a:lnB>
                  </a:tcPr>
                </a:tc>
                <a:tc>
                  <a:txBody>
                    <a:bodyPr/>
                    <a:lstStyle/>
                    <a:p>
                      <a:pPr lvl="0" defTabSz="914400">
                        <a:spcBef>
                          <a:spcPts val="600"/>
                        </a:spcBef>
                        <a:defRPr>
                          <a:solidFill>
                            <a:srgbClr val="000000"/>
                          </a:solidFill>
                        </a:defRPr>
                      </a:pPr>
                      <a:r>
                        <a:rPr b="1" sz="4000"/>
                        <a:t>Rechtslage</a:t>
                      </a:r>
                    </a:p>
                  </a:txBody>
                  <a:tcPr marL="50800" marR="50800" marT="50800" marB="50800" anchor="t" anchorCtr="0" horzOverflow="overflow">
                    <a:lnL w="12700">
                      <a:miter lim="400000"/>
                    </a:lnL>
                    <a:lnR w="12700">
                      <a:miter lim="400000"/>
                    </a:lnR>
                    <a:lnT w="12700">
                      <a:miter lim="400000"/>
                    </a:lnT>
                    <a:lnB w="12700">
                      <a:miter lim="400000"/>
                    </a:lnB>
                  </a:tcPr>
                </a:tc>
                <a:tc>
                  <a:txBody>
                    <a:bodyPr/>
                    <a:lstStyle/>
                    <a:p>
                      <a:pPr lvl="0" defTabSz="914400">
                        <a:defRPr>
                          <a:solidFill>
                            <a:srgbClr val="000000"/>
                          </a:solidFill>
                        </a:defRPr>
                      </a:pPr>
                      <a:r>
                        <a:rPr sz="3800"/>
                        <a:t>einfach,  niedrig,  gerecht</a:t>
                      </a:r>
                    </a:p>
                  </a:txBody>
                  <a:tcPr marL="50800" marR="50800" marT="50800" marB="50800" anchor="t" anchorCtr="0" horzOverflow="overflow">
                    <a:lnL w="12700">
                      <a:miter lim="400000"/>
                    </a:lnL>
                    <a:lnR w="12700">
                      <a:miter lim="400000"/>
                    </a:lnR>
                    <a:lnT w="12700">
                      <a:miter lim="400000"/>
                    </a:lnT>
                    <a:lnB w="12700">
                      <a:miter lim="400000"/>
                    </a:lnB>
                  </a:tcPr>
                </a:tc>
              </a:tr>
              <a:tr h="2235200">
                <a:tc>
                  <a:txBody>
                    <a:bodyPr/>
                    <a:lstStyle/>
                    <a:p>
                      <a:pPr lvl="0" defTabSz="914400">
                        <a:defRPr>
                          <a:solidFill>
                            <a:srgbClr val="000000"/>
                          </a:solidFill>
                        </a:defRPr>
                      </a:pPr>
                      <a:r>
                        <a:rPr sz="3800"/>
                        <a:t>		eng  und streng</a:t>
                      </a:r>
                    </a:p>
                  </a:txBody>
                  <a:tcPr marL="50800" marR="50800" marT="50800" marB="50800" anchor="t" anchorCtr="0" horzOverflow="overflow">
                    <a:lnL w="12700">
                      <a:miter lim="400000"/>
                    </a:lnL>
                    <a:lnR w="12700">
                      <a:miter lim="400000"/>
                    </a:lnR>
                    <a:lnT w="12700">
                      <a:miter lim="400000"/>
                    </a:lnT>
                    <a:lnB w="12700">
                      <a:miter lim="400000"/>
                    </a:lnB>
                  </a:tcPr>
                </a:tc>
                <a:tc>
                  <a:txBody>
                    <a:bodyPr/>
                    <a:lstStyle/>
                    <a:p>
                      <a:pPr lvl="0" defTabSz="914400">
                        <a:spcBef>
                          <a:spcPts val="600"/>
                        </a:spcBef>
                        <a:defRPr>
                          <a:solidFill>
                            <a:srgbClr val="000000"/>
                          </a:solidFill>
                        </a:defRPr>
                      </a:pPr>
                      <a:r>
                        <a:rPr b="1" sz="4000"/>
                        <a:t>Kopierregeln </a:t>
                      </a:r>
                      <a:endParaRPr b="1" sz="4000"/>
                    </a:p>
                    <a:p>
                      <a:pPr lvl="0" defTabSz="914400">
                        <a:defRPr>
                          <a:solidFill>
                            <a:srgbClr val="000000"/>
                          </a:solidFill>
                        </a:defRPr>
                      </a:pPr>
                      <a:r>
                        <a:rPr b="1" sz="2600"/>
                        <a:t>und Druck auf  Einhaltung</a:t>
                      </a:r>
                    </a:p>
                  </a:txBody>
                  <a:tcPr marL="50800" marR="50800" marT="50800" marB="50800" anchor="t" anchorCtr="0" horzOverflow="overflow">
                    <a:lnL w="12700">
                      <a:miter lim="400000"/>
                    </a:lnL>
                    <a:lnR w="12700">
                      <a:miter lim="400000"/>
                    </a:lnR>
                    <a:lnT w="12700">
                      <a:miter lim="400000"/>
                    </a:lnT>
                    <a:lnB w="12700">
                      <a:miter lim="400000"/>
                    </a:lnB>
                  </a:tcPr>
                </a:tc>
                <a:tc>
                  <a:txBody>
                    <a:bodyPr/>
                    <a:lstStyle/>
                    <a:p>
                      <a:pPr lvl="0" defTabSz="914400">
                        <a:defRPr>
                          <a:solidFill>
                            <a:srgbClr val="000000"/>
                          </a:solidFill>
                        </a:defRPr>
                      </a:pPr>
                      <a:r>
                        <a:rPr sz="3800"/>
                        <a:t>großzügig  und lax</a:t>
                      </a:r>
                    </a:p>
                  </a:txBody>
                  <a:tcPr marL="50800" marR="50800" marT="50800" marB="50800" anchor="t" anchorCtr="0" horzOverflow="overflow">
                    <a:lnL w="12700">
                      <a:miter lim="400000"/>
                    </a:lnL>
                    <a:lnR w="12700">
                      <a:miter lim="400000"/>
                    </a:lnR>
                    <a:lnT w="12700">
                      <a:miter lim="400000"/>
                    </a:lnT>
                    <a:lnB w="12700">
                      <a:miter lim="400000"/>
                    </a:lnB>
                  </a:tcPr>
                </a:tc>
              </a:tr>
              <a:tr h="2235200">
                <a:tc>
                  <a:txBody>
                    <a:bodyPr/>
                    <a:lstStyle/>
                    <a:p>
                      <a:pPr lvl="0" defTabSz="914400">
                        <a:defRPr>
                          <a:solidFill>
                            <a:srgbClr val="000000"/>
                          </a:solidFill>
                        </a:defRPr>
                      </a:pPr>
                      <a:r>
                        <a:rPr sz="3800"/>
                        <a:t>verbreitet, bekannt, vereinfacht</a:t>
                      </a:r>
                    </a:p>
                  </a:txBody>
                  <a:tcPr marL="50800" marR="50800" marT="50800" marB="50800" anchor="t" anchorCtr="0" horzOverflow="overflow">
                    <a:lnL w="12700">
                      <a:miter lim="400000"/>
                    </a:lnL>
                    <a:lnR w="12700">
                      <a:miter lim="400000"/>
                    </a:lnR>
                    <a:lnT w="12700">
                      <a:miter lim="400000"/>
                    </a:lnT>
                    <a:lnB w="12700">
                      <a:miter lim="400000"/>
                    </a:lnB>
                  </a:tcPr>
                </a:tc>
                <a:tc>
                  <a:txBody>
                    <a:bodyPr/>
                    <a:lstStyle/>
                    <a:p>
                      <a:pPr lvl="0" defTabSz="914400">
                        <a:defRPr>
                          <a:solidFill>
                            <a:srgbClr val="000000"/>
                          </a:solidFill>
                        </a:defRPr>
                      </a:pPr>
                      <a:r>
                        <a:rPr b="1" sz="4000"/>
                        <a:t>Creative Commons</a:t>
                      </a:r>
                    </a:p>
                  </a:txBody>
                  <a:tcPr marL="50800" marR="50800" marT="50800" marB="50800" anchor="t" anchorCtr="0" horzOverflow="overflow">
                    <a:lnL w="12700">
                      <a:miter lim="400000"/>
                    </a:lnL>
                    <a:lnR w="12700">
                      <a:miter lim="400000"/>
                    </a:lnR>
                    <a:lnT w="12700">
                      <a:miter lim="400000"/>
                    </a:lnT>
                    <a:lnB w="12700">
                      <a:miter lim="400000"/>
                    </a:lnB>
                  </a:tcPr>
                </a:tc>
                <a:tc>
                  <a:txBody>
                    <a:bodyPr/>
                    <a:lstStyle/>
                    <a:p>
                      <a:pPr lvl="0" defTabSz="914400">
                        <a:defRPr>
                          <a:solidFill>
                            <a:srgbClr val="000000"/>
                          </a:solidFill>
                        </a:defRPr>
                      </a:pPr>
                      <a:r>
                        <a:rPr sz="3800"/>
                        <a:t>Ausnahme, unbekannt, kompliziert</a:t>
                      </a:r>
                    </a:p>
                  </a:txBody>
                  <a:tcPr marL="50800" marR="50800" marT="50800" marB="50800" anchor="t" anchorCtr="0" horzOverflow="overflow">
                    <a:lnL w="12700">
                      <a:miter lim="400000"/>
                    </a:lnL>
                    <a:lnR w="12700">
                      <a:miter lim="400000"/>
                    </a:lnR>
                    <a:lnT w="12700">
                      <a:miter lim="400000"/>
                    </a:lnT>
                    <a:lnB w="12700">
                      <a:miter lim="400000"/>
                    </a:lnB>
                  </a:tcPr>
                </a:tc>
              </a:tr>
            </a:tbl>
          </a:graphicData>
        </a:graphic>
      </p:graphicFrame>
      <p:sp>
        <p:nvSpPr>
          <p:cNvPr id="55" name="Shape 55"/>
          <p:cNvSpPr/>
          <p:nvPr/>
        </p:nvSpPr>
        <p:spPr>
          <a:xfrm rot="13500000">
            <a:off x="-40088" y="463736"/>
            <a:ext cx="2540001" cy="1905001"/>
          </a:xfrm>
          <a:prstGeom prst="rightArrow">
            <a:avLst>
              <a:gd name="adj1" fmla="val 32000"/>
              <a:gd name="adj2" fmla="val 64000"/>
            </a:avLst>
          </a:prstGeom>
          <a:solidFill>
            <a:srgbClr val="70BF41">
              <a:alpha val="61000"/>
            </a:srgbClr>
          </a:solidFill>
          <a:ln w="12700">
            <a:miter lim="400000"/>
          </a:ln>
          <a:effectLst>
            <a:outerShdw sx="100000" sy="100000" kx="0" ky="0" algn="b" rotWithShape="0" blurRad="127000" dist="76200" dir="3984000">
              <a:srgbClr val="000000">
                <a:alpha val="75000"/>
              </a:srgbClr>
            </a:outerShdw>
          </a:effectLst>
        </p:spPr>
        <p:txBody>
          <a:bodyPr lIns="0" tIns="0" rIns="0" bIns="0" anchor="ctr"/>
          <a:lstStyle/>
          <a:p>
            <a:pPr lvl="0">
              <a:defRPr sz="2400"/>
            </a:pPr>
          </a:p>
        </p:txBody>
      </p:sp>
      <p:sp>
        <p:nvSpPr>
          <p:cNvPr id="56" name="Shape 56"/>
          <p:cNvSpPr/>
          <p:nvPr/>
        </p:nvSpPr>
        <p:spPr>
          <a:xfrm rot="2700000">
            <a:off x="10581240" y="679263"/>
            <a:ext cx="2540001" cy="1905001"/>
          </a:xfrm>
          <a:prstGeom prst="rightArrow">
            <a:avLst>
              <a:gd name="adj1" fmla="val 32000"/>
              <a:gd name="adj2" fmla="val 64000"/>
            </a:avLst>
          </a:prstGeom>
          <a:blipFill>
            <a:blip r:embed="rId2">
              <a:alphaModFix amt="61000"/>
            </a:blip>
          </a:blipFill>
          <a:ln w="12700">
            <a:miter lim="400000"/>
          </a:ln>
          <a:effectLst>
            <a:outerShdw sx="100000" sy="100000" kx="0" ky="0" algn="b" rotWithShape="0" blurRad="127000" dist="76200" dir="2700000">
              <a:srgbClr val="000000">
                <a:alpha val="75000"/>
              </a:srgbClr>
            </a:outerShdw>
          </a:effectLst>
        </p:spPr>
        <p:txBody>
          <a:bodyPr lIns="0" tIns="0" rIns="0" bIns="0" anchor="ctr"/>
          <a:lstStyle/>
          <a:p>
            <a:pPr lvl="0">
              <a:defRPr sz="2400"/>
            </a:p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0" presetID="15" grpId="1" fill="hold">
                                  <p:stCondLst>
                                    <p:cond delay="200"/>
                                  </p:stCondLst>
                                  <p:iterate type="el" backwards="0">
                                    <p:tmAbs val="0"/>
                                  </p:iterate>
                                  <p:childTnLst>
                                    <p:set>
                                      <p:cBhvr>
                                        <p:cTn id="6" fill="hold"/>
                                        <p:tgtEl>
                                          <p:spTgt spid="55"/>
                                        </p:tgtEl>
                                        <p:attrNameLst>
                                          <p:attrName>style.visibility</p:attrName>
                                        </p:attrNameLst>
                                      </p:cBhvr>
                                      <p:to>
                                        <p:strVal val="visible"/>
                                      </p:to>
                                    </p:set>
                                    <p:anim calcmode="lin" valueType="num">
                                      <p:cBhvr>
                                        <p:cTn id="7" dur="1000" fill="hold"/>
                                        <p:tgtEl>
                                          <p:spTgt spid="55"/>
                                        </p:tgtEl>
                                        <p:attrNameLst>
                                          <p:attrName>ppt_w</p:attrName>
                                        </p:attrNameLst>
                                      </p:cBhvr>
                                      <p:tavLst>
                                        <p:tav tm="0">
                                          <p:val>
                                            <p:fltVal val="0"/>
                                          </p:val>
                                        </p:tav>
                                        <p:tav tm="100000">
                                          <p:val>
                                            <p:strVal val="#ppt_w"/>
                                          </p:val>
                                        </p:tav>
                                      </p:tavLst>
                                    </p:anim>
                                    <p:anim calcmode="lin" valueType="num">
                                      <p:cBhvr>
                                        <p:cTn id="8" dur="1000" fill="hold"/>
                                        <p:tgtEl>
                                          <p:spTgt spid="55"/>
                                        </p:tgtEl>
                                        <p:attrNameLst>
                                          <p:attrName>ppt_h</p:attrName>
                                        </p:attrNameLst>
                                      </p:cBhvr>
                                      <p:tavLst>
                                        <p:tav tm="0">
                                          <p:val>
                                            <p:fltVal val="0"/>
                                          </p:val>
                                        </p:tav>
                                        <p:tav tm="100000">
                                          <p:val>
                                            <p:strVal val="#ppt_h"/>
                                          </p:val>
                                        </p:tav>
                                      </p:tavLst>
                                    </p:anim>
                                    <p:anim calcmode="lin" valueType="num">
                                      <p:cBhvr>
                                        <p:cTn id="9" dur="1000" fill="hold"/>
                                        <p:tgtEl>
                                          <p:spTgt spid="5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5"/>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200"/>
                            </p:stCondLst>
                            <p:childTnLst>
                              <p:par>
                                <p:cTn id="12" nodeType="afterEffect" presetClass="entr" presetSubtype="0" presetID="15" grpId="2" fill="hold">
                                  <p:stCondLst>
                                    <p:cond delay="0"/>
                                  </p:stCondLst>
                                  <p:iterate type="el" backwards="0">
                                    <p:tmAbs val="0"/>
                                  </p:iterate>
                                  <p:childTnLst>
                                    <p:set>
                                      <p:cBhvr>
                                        <p:cTn id="13" fill="hold"/>
                                        <p:tgtEl>
                                          <p:spTgt spid="56"/>
                                        </p:tgtEl>
                                        <p:attrNameLst>
                                          <p:attrName>style.visibility</p:attrName>
                                        </p:attrNameLst>
                                      </p:cBhvr>
                                      <p:to>
                                        <p:strVal val="visible"/>
                                      </p:to>
                                    </p:set>
                                    <p:anim calcmode="lin" valueType="num">
                                      <p:cBhvr>
                                        <p:cTn id="14" dur="1000" fill="hold"/>
                                        <p:tgtEl>
                                          <p:spTgt spid="56"/>
                                        </p:tgtEl>
                                        <p:attrNameLst>
                                          <p:attrName>ppt_w</p:attrName>
                                        </p:attrNameLst>
                                      </p:cBhvr>
                                      <p:tavLst>
                                        <p:tav tm="0">
                                          <p:val>
                                            <p:fltVal val="0"/>
                                          </p:val>
                                        </p:tav>
                                        <p:tav tm="100000">
                                          <p:val>
                                            <p:strVal val="#ppt_w"/>
                                          </p:val>
                                        </p:tav>
                                      </p:tavLst>
                                    </p:anim>
                                    <p:anim calcmode="lin" valueType="num">
                                      <p:cBhvr>
                                        <p:cTn id="15" dur="1000" fill="hold"/>
                                        <p:tgtEl>
                                          <p:spTgt spid="56"/>
                                        </p:tgtEl>
                                        <p:attrNameLst>
                                          <p:attrName>ppt_h</p:attrName>
                                        </p:attrNameLst>
                                      </p:cBhvr>
                                      <p:tavLst>
                                        <p:tav tm="0">
                                          <p:val>
                                            <p:fltVal val="0"/>
                                          </p:val>
                                        </p:tav>
                                        <p:tav tm="100000">
                                          <p:val>
                                            <p:strVal val="#ppt_h"/>
                                          </p:val>
                                        </p:tav>
                                      </p:tavLst>
                                    </p:anim>
                                    <p:anim calcmode="lin" valueType="num">
                                      <p:cBhvr>
                                        <p:cTn id="16" dur="1000" fill="hold"/>
                                        <p:tgtEl>
                                          <p:spTgt spid="56"/>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5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8" fill="hold">
                      <p:stCondLst>
                        <p:cond delay="indefinite"/>
                      </p:stCondLst>
                      <p:childTnLst>
                        <p:par>
                          <p:cTn id="19" fill="hold">
                            <p:stCondLst>
                              <p:cond delay="0"/>
                            </p:stCondLst>
                            <p:childTnLst>
                              <p:par>
                                <p:cTn id="20" nodeType="clickEffect" presetClass="entr" presetSubtype="0" presetID="1" grpId="3" fill="hold">
                                  <p:stCondLst>
                                    <p:cond delay="0"/>
                                  </p:stCondLst>
                                  <p:iterate type="el" backwards="0">
                                    <p:tmAbs val="0"/>
                                  </p:iterate>
                                  <p:childTnLst>
                                    <p:set>
                                      <p:cBhvr>
                                        <p:cTn id="21" fill="hold"/>
                                        <p:tgtEl>
                                          <p:spTgt spid="5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55" grpId="1"/>
      <p:bldP build="whole" bldLvl="1" animBg="1" rev="0" advAuto="0" spid="56" grpId="2"/>
      <p:bldP build="whole" bldLvl="1" animBg="1" rev="0" advAuto="0" spid="54" grpId="3"/>
    </p:bldLst>
  </p:timing>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 name="Shape 58"/>
          <p:cNvSpPr/>
          <p:nvPr>
            <p:ph type="title"/>
          </p:nvPr>
        </p:nvSpPr>
        <p:spPr>
          <a:xfrm>
            <a:off x="952500" y="25400"/>
            <a:ext cx="11099800" cy="2159000"/>
          </a:xfrm>
          <a:prstGeom prst="rect">
            <a:avLst/>
          </a:prstGeom>
        </p:spPr>
        <p:txBody>
          <a:bodyPr/>
          <a:lstStyle>
            <a:lvl1pPr defTabSz="490727">
              <a:defRPr sz="6719"/>
            </a:lvl1pPr>
          </a:lstStyle>
          <a:p>
            <a:pPr lvl="0">
              <a:defRPr sz="1800"/>
            </a:pPr>
            <a:r>
              <a:rPr sz="6719"/>
              <a:t>Digitalisierung von Hardware und Materialien</a:t>
            </a:r>
          </a:p>
        </p:txBody>
      </p:sp>
      <p:graphicFrame>
        <p:nvGraphicFramePr>
          <p:cNvPr id="59" name="Table 59"/>
          <p:cNvGraphicFramePr/>
          <p:nvPr/>
        </p:nvGraphicFramePr>
        <p:xfrm>
          <a:off x="279400" y="2802939"/>
          <a:ext cx="12764951" cy="9310201"/>
        </p:xfrm>
        <a:graphic xmlns:a="http://schemas.openxmlformats.org/drawingml/2006/main">
          <a:graphicData uri="http://schemas.openxmlformats.org/drawingml/2006/table">
            <a:tbl>
              <a:tblPr firstCol="0" firstRow="0" lastCol="0" lastRow="0" bandCol="0" bandRow="0" rtl="0">
                <a:tableStyleId>{2708684C-4D16-4618-839F-0558EEFCDFE6}</a:tableStyleId>
              </a:tblPr>
              <a:tblGrid>
                <a:gridCol w="3683000"/>
                <a:gridCol w="5080000"/>
                <a:gridCol w="4001950"/>
              </a:tblGrid>
              <a:tr h="2553800">
                <a:tc>
                  <a:txBody>
                    <a:bodyPr/>
                    <a:lstStyle/>
                    <a:p>
                      <a:pPr lvl="0" defTabSz="914400">
                        <a:defRPr>
                          <a:solidFill>
                            <a:srgbClr val="000000"/>
                          </a:solidFill>
                        </a:defRPr>
                      </a:pPr>
                      <a:r>
                        <a:rPr sz="3800"/>
                        <a:t>1:1-Ausstattung, Netzanschluss, Kompetenzen</a:t>
                      </a:r>
                    </a:p>
                  </a:txBody>
                  <a:tcPr marL="50800" marR="50800" marT="50800" marB="50800" anchor="t" anchorCtr="0" horzOverflow="overflow">
                    <a:lnL w="12700">
                      <a:miter lim="400000"/>
                    </a:lnL>
                    <a:lnR w="12700">
                      <a:miter lim="400000"/>
                    </a:lnR>
                    <a:lnT w="12700">
                      <a:miter lim="400000"/>
                    </a:lnT>
                    <a:lnB w="12700">
                      <a:miter lim="400000"/>
                    </a:lnB>
                  </a:tcPr>
                </a:tc>
                <a:tc>
                  <a:txBody>
                    <a:bodyPr/>
                    <a:lstStyle/>
                    <a:p>
                      <a:pPr lvl="0" defTabSz="914400">
                        <a:spcBef>
                          <a:spcPts val="600"/>
                        </a:spcBef>
                        <a:defRPr>
                          <a:solidFill>
                            <a:srgbClr val="000000"/>
                          </a:solidFill>
                        </a:defRPr>
                      </a:pPr>
                      <a:r>
                        <a:rPr b="1" sz="4000"/>
                        <a:t>Ausstattung der Schulen</a:t>
                      </a:r>
                    </a:p>
                  </a:txBody>
                  <a:tcPr marL="50800" marR="50800" marT="50800" marB="50800" anchor="t" anchorCtr="0" horzOverflow="overflow">
                    <a:lnL w="12700">
                      <a:miter lim="400000"/>
                    </a:lnL>
                    <a:lnR w="12700">
                      <a:miter lim="400000"/>
                    </a:lnR>
                    <a:lnT w="12700">
                      <a:miter lim="400000"/>
                    </a:lnT>
                    <a:lnB w="12700">
                      <a:miter lim="400000"/>
                    </a:lnB>
                  </a:tcPr>
                </a:tc>
                <a:tc>
                  <a:txBody>
                    <a:bodyPr/>
                    <a:lstStyle/>
                    <a:p>
                      <a:pPr lvl="0" defTabSz="914400">
                        <a:defRPr>
                          <a:solidFill>
                            <a:srgbClr val="000000"/>
                          </a:solidFill>
                        </a:defRPr>
                      </a:pPr>
                      <a:r>
                        <a:rPr sz="3500"/>
                        <a:t>IT als Ausnahme,  kastrierte Systeme, Ahnungslosigkeit</a:t>
                      </a:r>
                    </a:p>
                  </a:txBody>
                  <a:tcPr marL="50800" marR="50800" marT="50800" marB="50800" anchor="t" anchorCtr="0" horzOverflow="overflow">
                    <a:lnL w="12700">
                      <a:miter lim="400000"/>
                    </a:lnL>
                    <a:lnR w="12700">
                      <a:miter lim="400000"/>
                    </a:lnR>
                    <a:lnT w="12700">
                      <a:miter lim="400000"/>
                    </a:lnT>
                    <a:lnB w="12700">
                      <a:miter lim="400000"/>
                    </a:lnB>
                  </a:tcPr>
                </a:tc>
              </a:tr>
              <a:tr h="2159000">
                <a:tc>
                  <a:txBody>
                    <a:bodyPr/>
                    <a:lstStyle/>
                    <a:p>
                      <a:pPr lvl="0" defTabSz="914400">
                        <a:defRPr>
                          <a:solidFill>
                            <a:srgbClr val="000000"/>
                          </a:solidFill>
                        </a:defRPr>
                      </a:pPr>
                      <a:r>
                        <a:rPr sz="3800"/>
                        <a:t>BYOD</a:t>
                      </a:r>
                    </a:p>
                  </a:txBody>
                  <a:tcPr marL="50800" marR="50800" marT="50800" marB="50800" anchor="t" anchorCtr="0" horzOverflow="overflow">
                    <a:lnL w="12700">
                      <a:miter lim="400000"/>
                    </a:lnL>
                    <a:lnR w="12700">
                      <a:miter lim="400000"/>
                    </a:lnR>
                    <a:lnT w="12700">
                      <a:miter lim="400000"/>
                    </a:lnT>
                    <a:lnB w="12700">
                      <a:miter lim="400000"/>
                    </a:lnB>
                  </a:tcPr>
                </a:tc>
                <a:tc>
                  <a:txBody>
                    <a:bodyPr/>
                    <a:lstStyle/>
                    <a:p>
                      <a:pPr lvl="0" defTabSz="914400">
                        <a:spcBef>
                          <a:spcPts val="600"/>
                        </a:spcBef>
                        <a:defRPr>
                          <a:solidFill>
                            <a:srgbClr val="000000"/>
                          </a:solidFill>
                        </a:defRPr>
                      </a:pPr>
                      <a:r>
                        <a:rPr b="1" sz="4000"/>
                        <a:t>Infrastruktur</a:t>
                      </a:r>
                    </a:p>
                  </a:txBody>
                  <a:tcPr marL="50800" marR="50800" marT="50800" marB="50800" anchor="t" anchorCtr="0" horzOverflow="overflow">
                    <a:lnL w="12700">
                      <a:miter lim="400000"/>
                    </a:lnL>
                    <a:lnR w="12700">
                      <a:miter lim="400000"/>
                    </a:lnR>
                    <a:lnT w="12700">
                      <a:miter lim="400000"/>
                    </a:lnT>
                    <a:lnB w="12700">
                      <a:miter lim="400000"/>
                    </a:lnB>
                  </a:tcPr>
                </a:tc>
                <a:tc>
                  <a:txBody>
                    <a:bodyPr/>
                    <a:lstStyle/>
                    <a:p>
                      <a:pPr lvl="0" defTabSz="914400">
                        <a:defRPr>
                          <a:solidFill>
                            <a:srgbClr val="000000"/>
                          </a:solidFill>
                        </a:defRPr>
                      </a:pPr>
                      <a:r>
                        <a:rPr sz="3800"/>
                        <a:t>geschlossene Ökosysteme</a:t>
                      </a:r>
                    </a:p>
                  </a:txBody>
                  <a:tcPr marL="50800" marR="50800" marT="50800" marB="50800" anchor="t" anchorCtr="0" horzOverflow="overflow">
                    <a:lnL w="12700">
                      <a:miter lim="400000"/>
                    </a:lnL>
                    <a:lnR w="12700">
                      <a:miter lim="400000"/>
                    </a:lnR>
                    <a:lnT w="12700">
                      <a:miter lim="400000"/>
                    </a:lnT>
                    <a:lnB w="12700">
                      <a:miter lim="400000"/>
                    </a:lnB>
                  </a:tcPr>
                </a:tc>
              </a:tr>
              <a:tr h="2159000">
                <a:tc>
                  <a:txBody>
                    <a:bodyPr/>
                    <a:lstStyle/>
                    <a:p>
                      <a:pPr lvl="0" defTabSz="914400">
                        <a:defRPr>
                          <a:solidFill>
                            <a:srgbClr val="000000"/>
                          </a:solidFill>
                        </a:defRPr>
                      </a:pPr>
                      <a:r>
                        <a:rPr sz="3800"/>
                        <a:t>Kopie als Regelfall</a:t>
                      </a:r>
                    </a:p>
                  </a:txBody>
                  <a:tcPr marL="50800" marR="50800" marT="50800" marB="50800" anchor="t" anchorCtr="0" horzOverflow="overflow">
                    <a:lnL w="12700">
                      <a:miter lim="400000"/>
                    </a:lnL>
                    <a:lnR w="12700">
                      <a:miter lim="400000"/>
                    </a:lnR>
                    <a:lnT w="12700">
                      <a:miter lim="400000"/>
                    </a:lnT>
                    <a:lnB w="12700">
                      <a:miter lim="400000"/>
                    </a:lnB>
                  </a:tcPr>
                </a:tc>
                <a:tc>
                  <a:txBody>
                    <a:bodyPr/>
                    <a:lstStyle/>
                    <a:p>
                      <a:pPr lvl="0" defTabSz="914400">
                        <a:spcBef>
                          <a:spcPts val="600"/>
                        </a:spcBef>
                        <a:defRPr>
                          <a:solidFill>
                            <a:srgbClr val="000000"/>
                          </a:solidFill>
                        </a:defRPr>
                      </a:pPr>
                      <a:r>
                        <a:rPr b="1" sz="4000"/>
                        <a:t>Digitale Materialien</a:t>
                      </a:r>
                      <a:endParaRPr b="1" sz="4000"/>
                    </a:p>
                    <a:p>
                      <a:pPr lvl="0" defTabSz="914400">
                        <a:spcBef>
                          <a:spcPts val="600"/>
                        </a:spcBef>
                        <a:defRPr>
                          <a:solidFill>
                            <a:srgbClr val="000000"/>
                          </a:solidFill>
                        </a:defRPr>
                      </a:pPr>
                      <a:r>
                        <a:rPr b="1" sz="3000"/>
                        <a:t>(unabhängig von der Lizenz)</a:t>
                      </a:r>
                    </a:p>
                  </a:txBody>
                  <a:tcPr marL="50800" marR="50800" marT="50800" marB="50800" anchor="t" anchorCtr="0" horzOverflow="overflow">
                    <a:lnL w="12700">
                      <a:miter lim="400000"/>
                    </a:lnL>
                    <a:lnR w="12700">
                      <a:miter lim="400000"/>
                    </a:lnR>
                    <a:lnT w="12700">
                      <a:miter lim="400000"/>
                    </a:lnT>
                    <a:lnB w="12700">
                      <a:miter lim="400000"/>
                    </a:lnB>
                  </a:tcPr>
                </a:tc>
                <a:tc>
                  <a:txBody>
                    <a:bodyPr/>
                    <a:lstStyle/>
                    <a:p>
                      <a:pPr lvl="0" defTabSz="914400">
                        <a:defRPr>
                          <a:solidFill>
                            <a:srgbClr val="000000"/>
                          </a:solidFill>
                        </a:defRPr>
                      </a:pPr>
                      <a:r>
                        <a:rPr sz="3800"/>
                        <a:t>traditionelle Lizenzmodelle</a:t>
                      </a:r>
                    </a:p>
                  </a:txBody>
                  <a:tcPr marL="50800" marR="50800" marT="50800" marB="50800" anchor="t" anchorCtr="0" horzOverflow="overflow">
                    <a:lnL w="12700">
                      <a:miter lim="400000"/>
                    </a:lnL>
                    <a:lnR w="12700">
                      <a:miter lim="400000"/>
                    </a:lnR>
                    <a:lnT w="12700">
                      <a:miter lim="400000"/>
                    </a:lnT>
                    <a:lnB w="12700">
                      <a:miter lim="400000"/>
                    </a:lnB>
                  </a:tcPr>
                </a:tc>
              </a:tr>
            </a:tbl>
          </a:graphicData>
        </a:graphic>
      </p:graphicFrame>
      <p:sp>
        <p:nvSpPr>
          <p:cNvPr id="60" name="Shape 60"/>
          <p:cNvSpPr/>
          <p:nvPr/>
        </p:nvSpPr>
        <p:spPr>
          <a:xfrm rot="13500000">
            <a:off x="-40088" y="463736"/>
            <a:ext cx="2540001" cy="1905001"/>
          </a:xfrm>
          <a:prstGeom prst="rightArrow">
            <a:avLst>
              <a:gd name="adj1" fmla="val 32000"/>
              <a:gd name="adj2" fmla="val 64000"/>
            </a:avLst>
          </a:prstGeom>
          <a:solidFill>
            <a:srgbClr val="70BF41">
              <a:alpha val="61000"/>
            </a:srgbClr>
          </a:solidFill>
          <a:ln w="12700">
            <a:miter lim="400000"/>
          </a:ln>
          <a:effectLst>
            <a:outerShdw sx="100000" sy="100000" kx="0" ky="0" algn="b" rotWithShape="0" blurRad="127000" dist="76200" dir="3984000">
              <a:srgbClr val="000000">
                <a:alpha val="75000"/>
              </a:srgbClr>
            </a:outerShdw>
          </a:effectLst>
        </p:spPr>
        <p:txBody>
          <a:bodyPr lIns="0" tIns="0" rIns="0" bIns="0" anchor="ctr"/>
          <a:lstStyle/>
          <a:p>
            <a:pPr lvl="0">
              <a:defRPr sz="2400"/>
            </a:pPr>
          </a:p>
        </p:txBody>
      </p:sp>
      <p:sp>
        <p:nvSpPr>
          <p:cNvPr id="61" name="Shape 61"/>
          <p:cNvSpPr/>
          <p:nvPr/>
        </p:nvSpPr>
        <p:spPr>
          <a:xfrm rot="2700000">
            <a:off x="10564934" y="499898"/>
            <a:ext cx="2540001" cy="1905001"/>
          </a:xfrm>
          <a:prstGeom prst="rightArrow">
            <a:avLst>
              <a:gd name="adj1" fmla="val 32000"/>
              <a:gd name="adj2" fmla="val 64000"/>
            </a:avLst>
          </a:prstGeom>
          <a:blipFill>
            <a:blip r:embed="rId3">
              <a:alphaModFix amt="61000"/>
            </a:blip>
          </a:blipFill>
          <a:ln w="12700">
            <a:miter lim="400000"/>
          </a:ln>
          <a:effectLst>
            <a:outerShdw sx="100000" sy="100000" kx="0" ky="0" algn="b" rotWithShape="0" blurRad="127000" dist="76200" dir="2700000">
              <a:srgbClr val="000000">
                <a:alpha val="75000"/>
              </a:srgbClr>
            </a:outerShdw>
          </a:effectLst>
        </p:spPr>
        <p:txBody>
          <a:bodyPr lIns="0" tIns="0" rIns="0" bIns="0" anchor="ctr"/>
          <a:lstStyle/>
          <a:p>
            <a:pPr lvl="0">
              <a:defRPr sz="2400"/>
            </a:pPr>
          </a:p>
        </p:txBody>
      </p:sp>
    </p:spTree>
  </p:cSld>
  <p:clrMapOvr>
    <a:masterClrMapping/>
  </p:clrMapOvr>
  <p:transition spd="med" advClick="1">
    <p:wipe dir="l"/>
  </p:transition>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0" presetID="15" grpId="1" fill="hold">
                                  <p:stCondLst>
                                    <p:cond delay="200"/>
                                  </p:stCondLst>
                                  <p:iterate type="el" backwards="0">
                                    <p:tmAbs val="0"/>
                                  </p:iterate>
                                  <p:childTnLst>
                                    <p:set>
                                      <p:cBhvr>
                                        <p:cTn id="6" fill="hold"/>
                                        <p:tgtEl>
                                          <p:spTgt spid="60"/>
                                        </p:tgtEl>
                                        <p:attrNameLst>
                                          <p:attrName>style.visibility</p:attrName>
                                        </p:attrNameLst>
                                      </p:cBhvr>
                                      <p:to>
                                        <p:strVal val="visible"/>
                                      </p:to>
                                    </p:set>
                                    <p:anim calcmode="lin" valueType="num">
                                      <p:cBhvr>
                                        <p:cTn id="7" dur="1000" fill="hold"/>
                                        <p:tgtEl>
                                          <p:spTgt spid="60"/>
                                        </p:tgtEl>
                                        <p:attrNameLst>
                                          <p:attrName>ppt_w</p:attrName>
                                        </p:attrNameLst>
                                      </p:cBhvr>
                                      <p:tavLst>
                                        <p:tav tm="0">
                                          <p:val>
                                            <p:fltVal val="0"/>
                                          </p:val>
                                        </p:tav>
                                        <p:tav tm="100000">
                                          <p:val>
                                            <p:strVal val="#ppt_w"/>
                                          </p:val>
                                        </p:tav>
                                      </p:tavLst>
                                    </p:anim>
                                    <p:anim calcmode="lin" valueType="num">
                                      <p:cBhvr>
                                        <p:cTn id="8" dur="1000" fill="hold"/>
                                        <p:tgtEl>
                                          <p:spTgt spid="60"/>
                                        </p:tgtEl>
                                        <p:attrNameLst>
                                          <p:attrName>ppt_h</p:attrName>
                                        </p:attrNameLst>
                                      </p:cBhvr>
                                      <p:tavLst>
                                        <p:tav tm="0">
                                          <p:val>
                                            <p:fltVal val="0"/>
                                          </p:val>
                                        </p:tav>
                                        <p:tav tm="100000">
                                          <p:val>
                                            <p:strVal val="#ppt_h"/>
                                          </p:val>
                                        </p:tav>
                                      </p:tavLst>
                                    </p:anim>
                                    <p:anim calcmode="lin" valueType="num">
                                      <p:cBhvr>
                                        <p:cTn id="9" dur="1000" fill="hold"/>
                                        <p:tgtEl>
                                          <p:spTgt spid="6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0"/>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200"/>
                            </p:stCondLst>
                            <p:childTnLst>
                              <p:par>
                                <p:cTn id="12" nodeType="afterEffect" presetClass="entr" presetSubtype="0" presetID="15" grpId="2" fill="hold">
                                  <p:stCondLst>
                                    <p:cond delay="0"/>
                                  </p:stCondLst>
                                  <p:iterate type="el" backwards="0">
                                    <p:tmAbs val="0"/>
                                  </p:iterate>
                                  <p:childTnLst>
                                    <p:set>
                                      <p:cBhvr>
                                        <p:cTn id="13" fill="hold"/>
                                        <p:tgtEl>
                                          <p:spTgt spid="61"/>
                                        </p:tgtEl>
                                        <p:attrNameLst>
                                          <p:attrName>style.visibility</p:attrName>
                                        </p:attrNameLst>
                                      </p:cBhvr>
                                      <p:to>
                                        <p:strVal val="visible"/>
                                      </p:to>
                                    </p:set>
                                    <p:anim calcmode="lin" valueType="num">
                                      <p:cBhvr>
                                        <p:cTn id="14" dur="1000" fill="hold"/>
                                        <p:tgtEl>
                                          <p:spTgt spid="61"/>
                                        </p:tgtEl>
                                        <p:attrNameLst>
                                          <p:attrName>ppt_w</p:attrName>
                                        </p:attrNameLst>
                                      </p:cBhvr>
                                      <p:tavLst>
                                        <p:tav tm="0">
                                          <p:val>
                                            <p:fltVal val="0"/>
                                          </p:val>
                                        </p:tav>
                                        <p:tav tm="100000">
                                          <p:val>
                                            <p:strVal val="#ppt_w"/>
                                          </p:val>
                                        </p:tav>
                                      </p:tavLst>
                                    </p:anim>
                                    <p:anim calcmode="lin" valueType="num">
                                      <p:cBhvr>
                                        <p:cTn id="15" dur="1000" fill="hold"/>
                                        <p:tgtEl>
                                          <p:spTgt spid="61"/>
                                        </p:tgtEl>
                                        <p:attrNameLst>
                                          <p:attrName>ppt_h</p:attrName>
                                        </p:attrNameLst>
                                      </p:cBhvr>
                                      <p:tavLst>
                                        <p:tav tm="0">
                                          <p:val>
                                            <p:fltVal val="0"/>
                                          </p:val>
                                        </p:tav>
                                        <p:tav tm="100000">
                                          <p:val>
                                            <p:strVal val="#ppt_h"/>
                                          </p:val>
                                        </p:tav>
                                      </p:tavLst>
                                    </p:anim>
                                    <p:anim calcmode="lin" valueType="num">
                                      <p:cBhvr>
                                        <p:cTn id="16" dur="1000" fill="hold"/>
                                        <p:tgtEl>
                                          <p:spTgt spid="61"/>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6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8" fill="hold">
                      <p:stCondLst>
                        <p:cond delay="indefinite"/>
                      </p:stCondLst>
                      <p:childTnLst>
                        <p:par>
                          <p:cTn id="19" fill="hold">
                            <p:stCondLst>
                              <p:cond delay="0"/>
                            </p:stCondLst>
                            <p:childTnLst>
                              <p:par>
                                <p:cTn id="20" nodeType="clickEffect" presetClass="entr" presetSubtype="0" presetID="1" grpId="3" fill="hold">
                                  <p:stCondLst>
                                    <p:cond delay="0"/>
                                  </p:stCondLst>
                                  <p:iterate type="el" backwards="0">
                                    <p:tmAbs val="0"/>
                                  </p:iterate>
                                  <p:childTnLst>
                                    <p:set>
                                      <p:cBhvr>
                                        <p:cTn id="21" fill="hold"/>
                                        <p:tgtEl>
                                          <p:spTgt spid="5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59" grpId="3"/>
      <p:bldP build="whole" bldLvl="1" animBg="1" rev="0" advAuto="0" spid="60" grpId="1"/>
      <p:bldP build="whole" bldLvl="1" animBg="1" rev="0" advAuto="0" spid="61" grpId="2"/>
    </p:bldLst>
  </p:timing>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5" name="Shape 65"/>
          <p:cNvSpPr/>
          <p:nvPr>
            <p:ph type="title"/>
          </p:nvPr>
        </p:nvSpPr>
        <p:spPr>
          <a:xfrm>
            <a:off x="952500" y="25400"/>
            <a:ext cx="11099800" cy="2159000"/>
          </a:xfrm>
          <a:prstGeom prst="rect">
            <a:avLst/>
          </a:prstGeom>
        </p:spPr>
        <p:txBody>
          <a:bodyPr/>
          <a:lstStyle/>
          <a:p>
            <a:pPr lvl="0" defTabSz="490727">
              <a:defRPr sz="1800"/>
            </a:pPr>
            <a:r>
              <a:rPr sz="6719"/>
              <a:t>Verfügbarkeit / </a:t>
            </a:r>
            <a:br>
              <a:rPr sz="6719"/>
            </a:br>
            <a:r>
              <a:rPr sz="6719"/>
              <a:t>Kosten</a:t>
            </a:r>
          </a:p>
        </p:txBody>
      </p:sp>
      <p:graphicFrame>
        <p:nvGraphicFramePr>
          <p:cNvPr id="66" name="Table 66"/>
          <p:cNvGraphicFramePr/>
          <p:nvPr/>
        </p:nvGraphicFramePr>
        <p:xfrm>
          <a:off x="326405" y="2900774"/>
          <a:ext cx="12351990" cy="9182101"/>
        </p:xfrm>
        <a:graphic xmlns:a="http://schemas.openxmlformats.org/drawingml/2006/main">
          <a:graphicData uri="http://schemas.openxmlformats.org/drawingml/2006/table">
            <a:tbl>
              <a:tblPr firstCol="0" firstRow="0" lastCol="0" lastRow="0" bandCol="0" bandRow="0" rtl="0">
                <a:tableStyleId>{2708684C-4D16-4618-839F-0558EEFCDFE6}</a:tableStyleId>
              </a:tblPr>
              <a:tblGrid>
                <a:gridCol w="3588988"/>
                <a:gridCol w="5080000"/>
                <a:gridCol w="3683000"/>
              </a:tblGrid>
              <a:tr h="2247900">
                <a:tc>
                  <a:txBody>
                    <a:bodyPr/>
                    <a:lstStyle/>
                    <a:p>
                      <a:pPr lvl="0" defTabSz="914400">
                        <a:defRPr>
                          <a:solidFill>
                            <a:srgbClr val="000000"/>
                          </a:solidFill>
                        </a:defRPr>
                      </a:pPr>
                      <a:r>
                        <a:rPr sz="3800"/>
                        <a:t>schlecht, Sparzwang</a:t>
                      </a:r>
                    </a:p>
                  </a:txBody>
                  <a:tcPr marL="50800" marR="50800" marT="50800" marB="50800" anchor="t" anchorCtr="0" horzOverflow="overflow">
                    <a:lnL w="12700">
                      <a:miter lim="400000"/>
                    </a:lnL>
                    <a:lnR w="12700">
                      <a:miter lim="400000"/>
                    </a:lnR>
                    <a:lnT w="12700">
                      <a:miter lim="400000"/>
                    </a:lnT>
                    <a:lnB w="12700">
                      <a:miter lim="400000"/>
                    </a:lnB>
                  </a:tcPr>
                </a:tc>
                <a:tc>
                  <a:txBody>
                    <a:bodyPr/>
                    <a:lstStyle/>
                    <a:p>
                      <a:pPr lvl="0" defTabSz="914400">
                        <a:spcBef>
                          <a:spcPts val="600"/>
                        </a:spcBef>
                        <a:defRPr>
                          <a:solidFill>
                            <a:srgbClr val="000000"/>
                          </a:solidFill>
                        </a:defRPr>
                      </a:pPr>
                      <a:r>
                        <a:rPr b="1" sz="4000"/>
                        <a:t>Finanzielle Ausstattung</a:t>
                      </a:r>
                      <a:endParaRPr b="1" sz="4000"/>
                    </a:p>
                    <a:p>
                      <a:pPr lvl="0" defTabSz="914400">
                        <a:defRPr>
                          <a:solidFill>
                            <a:srgbClr val="000000"/>
                          </a:solidFill>
                        </a:defRPr>
                      </a:pPr>
                      <a:r>
                        <a:rPr b="1" sz="2600"/>
                        <a:t>(der Schulen)</a:t>
                      </a:r>
                    </a:p>
                  </a:txBody>
                  <a:tcPr marL="50800" marR="50800" marT="50800" marB="50800" anchor="t" anchorCtr="0" horzOverflow="overflow">
                    <a:lnL w="12700">
                      <a:miter lim="400000"/>
                    </a:lnL>
                    <a:lnR w="12700">
                      <a:miter lim="400000"/>
                    </a:lnR>
                    <a:lnT w="12700">
                      <a:miter lim="400000"/>
                    </a:lnT>
                    <a:lnB w="12700">
                      <a:miter lim="400000"/>
                    </a:lnB>
                  </a:tcPr>
                </a:tc>
                <a:tc>
                  <a:txBody>
                    <a:bodyPr/>
                    <a:lstStyle/>
                    <a:p>
                      <a:pPr lvl="0" defTabSz="914400">
                        <a:defRPr>
                          <a:solidFill>
                            <a:srgbClr val="000000"/>
                          </a:solidFill>
                        </a:defRPr>
                      </a:pPr>
                      <a:r>
                        <a:rPr sz="3800"/>
                        <a:t>viel, einfach, günstig</a:t>
                      </a:r>
                    </a:p>
                  </a:txBody>
                  <a:tcPr marL="50800" marR="50800" marT="50800" marB="50800" anchor="t" anchorCtr="0" horzOverflow="overflow">
                    <a:lnL w="12700">
                      <a:miter lim="400000"/>
                    </a:lnL>
                    <a:lnR w="12700">
                      <a:miter lim="400000"/>
                    </a:lnR>
                    <a:lnT w="12700">
                      <a:miter lim="400000"/>
                    </a:lnT>
                    <a:lnB w="12700">
                      <a:miter lim="400000"/>
                    </a:lnB>
                  </a:tcPr>
                </a:tc>
              </a:tr>
              <a:tr h="2247900">
                <a:tc>
                  <a:txBody>
                    <a:bodyPr/>
                    <a:lstStyle/>
                    <a:p>
                      <a:pPr lvl="0" defTabSz="914400">
                        <a:defRPr>
                          <a:solidFill>
                            <a:srgbClr val="000000"/>
                          </a:solidFill>
                        </a:defRPr>
                      </a:pPr>
                      <a:r>
                        <a:rPr sz="3800"/>
                        <a:t>schlecht, teuer, grau</a:t>
                      </a:r>
                    </a:p>
                  </a:txBody>
                  <a:tcPr marL="50800" marR="50800" marT="50800" marB="50800" anchor="t" anchorCtr="0" horzOverflow="overflow">
                    <a:lnL w="12700">
                      <a:miter lim="400000"/>
                    </a:lnL>
                    <a:lnR w="12700">
                      <a:miter lim="400000"/>
                    </a:lnR>
                    <a:lnT w="12700">
                      <a:miter lim="400000"/>
                    </a:lnT>
                    <a:lnB w="12700">
                      <a:miter lim="400000"/>
                    </a:lnB>
                  </a:tcPr>
                </a:tc>
                <a:tc>
                  <a:txBody>
                    <a:bodyPr/>
                    <a:lstStyle/>
                    <a:p>
                      <a:pPr lvl="0" defTabSz="914400">
                        <a:spcBef>
                          <a:spcPts val="600"/>
                        </a:spcBef>
                        <a:defRPr>
                          <a:solidFill>
                            <a:srgbClr val="000000"/>
                          </a:solidFill>
                        </a:defRPr>
                      </a:pPr>
                      <a:r>
                        <a:rPr b="1" sz="4000"/>
                        <a:t>Verfügbarkeit von Unterrichts-materialien</a:t>
                      </a:r>
                    </a:p>
                  </a:txBody>
                  <a:tcPr marL="50800" marR="50800" marT="50800" marB="50800" anchor="t" anchorCtr="0" horzOverflow="overflow">
                    <a:lnL w="12700">
                      <a:miter lim="400000"/>
                    </a:lnL>
                    <a:lnR w="12700">
                      <a:miter lim="400000"/>
                    </a:lnR>
                    <a:lnT w="12700">
                      <a:miter lim="400000"/>
                    </a:lnT>
                    <a:lnB w="12700">
                      <a:miter lim="400000"/>
                    </a:lnB>
                  </a:tcPr>
                </a:tc>
                <a:tc>
                  <a:txBody>
                    <a:bodyPr/>
                    <a:lstStyle/>
                    <a:p>
                      <a:pPr lvl="0" defTabSz="914400">
                        <a:defRPr>
                          <a:solidFill>
                            <a:srgbClr val="000000"/>
                          </a:solidFill>
                        </a:defRPr>
                      </a:pPr>
                      <a:r>
                        <a:rPr sz="3800"/>
                        <a:t>gut, günstig, vielfältig</a:t>
                      </a:r>
                    </a:p>
                  </a:txBody>
                  <a:tcPr marL="50800" marR="50800" marT="50800" marB="50800" anchor="t" anchorCtr="0" horzOverflow="overflow">
                    <a:lnL w="12700">
                      <a:miter lim="400000"/>
                    </a:lnL>
                    <a:lnR w="12700">
                      <a:miter lim="400000"/>
                    </a:lnR>
                    <a:lnT w="12700">
                      <a:miter lim="400000"/>
                    </a:lnT>
                    <a:lnB w="12700">
                      <a:miter lim="400000"/>
                    </a:lnB>
                  </a:tcPr>
                </a:tc>
              </a:tr>
              <a:tr h="2247900">
                <a:tc>
                  <a:txBody>
                    <a:bodyPr/>
                    <a:lstStyle/>
                    <a:p>
                      <a:pPr lvl="0" defTabSz="914400">
                        <a:defRPr>
                          <a:solidFill>
                            <a:srgbClr val="000000"/>
                          </a:solidFill>
                        </a:defRPr>
                      </a:pPr>
                      <a:r>
                        <a:rPr sz="3800"/>
                        <a:t>hohe Autonomie</a:t>
                      </a:r>
                    </a:p>
                  </a:txBody>
                  <a:tcPr marL="50800" marR="50800" marT="50800" marB="50800" anchor="t" anchorCtr="0" horzOverflow="overflow">
                    <a:lnL w="12700">
                      <a:miter lim="400000"/>
                    </a:lnL>
                    <a:lnR w="12700">
                      <a:miter lim="400000"/>
                    </a:lnR>
                    <a:lnT w="12700">
                      <a:miter lim="400000"/>
                    </a:lnT>
                    <a:lnB w="12700">
                      <a:miter lim="400000"/>
                    </a:lnB>
                  </a:tcPr>
                </a:tc>
                <a:tc>
                  <a:txBody>
                    <a:bodyPr/>
                    <a:lstStyle/>
                    <a:p>
                      <a:pPr lvl="0" defTabSz="914400">
                        <a:spcBef>
                          <a:spcPts val="600"/>
                        </a:spcBef>
                        <a:defRPr>
                          <a:solidFill>
                            <a:srgbClr val="000000"/>
                          </a:solidFill>
                        </a:defRPr>
                      </a:pPr>
                      <a:r>
                        <a:rPr b="1" sz="4000"/>
                        <a:t>selbständige Schule</a:t>
                      </a:r>
                    </a:p>
                  </a:txBody>
                  <a:tcPr marL="50800" marR="50800" marT="50800" marB="50800" anchor="t" anchorCtr="0" horzOverflow="overflow">
                    <a:lnL w="12700">
                      <a:miter lim="400000"/>
                    </a:lnL>
                    <a:lnR w="12700">
                      <a:miter lim="400000"/>
                    </a:lnR>
                    <a:lnT w="12700">
                      <a:miter lim="400000"/>
                    </a:lnT>
                    <a:lnB w="12700">
                      <a:miter lim="400000"/>
                    </a:lnB>
                  </a:tcPr>
                </a:tc>
                <a:tc>
                  <a:txBody>
                    <a:bodyPr/>
                    <a:lstStyle/>
                    <a:p>
                      <a:pPr lvl="0" defTabSz="914400">
                        <a:defRPr>
                          <a:solidFill>
                            <a:srgbClr val="000000"/>
                          </a:solidFill>
                        </a:defRPr>
                      </a:pPr>
                      <a:r>
                        <a:rPr sz="3800"/>
                        <a:t>niedrige Autonomie</a:t>
                      </a:r>
                    </a:p>
                  </a:txBody>
                  <a:tcPr marL="50800" marR="50800" marT="50800" marB="50800" anchor="t" anchorCtr="0" horzOverflow="overflow">
                    <a:lnL w="12700">
                      <a:miter lim="400000"/>
                    </a:lnL>
                    <a:lnR w="12700">
                      <a:miter lim="400000"/>
                    </a:lnR>
                    <a:lnT w="12700">
                      <a:miter lim="400000"/>
                    </a:lnT>
                    <a:lnB w="12700">
                      <a:miter lim="400000"/>
                    </a:lnB>
                  </a:tcPr>
                </a:tc>
              </a:tr>
            </a:tbl>
          </a:graphicData>
        </a:graphic>
      </p:graphicFrame>
      <p:sp>
        <p:nvSpPr>
          <p:cNvPr id="67" name="Shape 67"/>
          <p:cNvSpPr/>
          <p:nvPr/>
        </p:nvSpPr>
        <p:spPr>
          <a:xfrm rot="13500000">
            <a:off x="-40088" y="463736"/>
            <a:ext cx="2540001" cy="1905001"/>
          </a:xfrm>
          <a:prstGeom prst="rightArrow">
            <a:avLst>
              <a:gd name="adj1" fmla="val 32000"/>
              <a:gd name="adj2" fmla="val 64000"/>
            </a:avLst>
          </a:prstGeom>
          <a:solidFill>
            <a:srgbClr val="70BF41">
              <a:alpha val="61000"/>
            </a:srgbClr>
          </a:solidFill>
          <a:ln w="12700">
            <a:miter lim="400000"/>
          </a:ln>
          <a:effectLst>
            <a:outerShdw sx="100000" sy="100000" kx="0" ky="0" algn="b" rotWithShape="0" blurRad="127000" dist="76200" dir="3984000">
              <a:srgbClr val="000000">
                <a:alpha val="75000"/>
              </a:srgbClr>
            </a:outerShdw>
          </a:effectLst>
        </p:spPr>
        <p:txBody>
          <a:bodyPr lIns="0" tIns="0" rIns="0" bIns="0" anchor="ctr"/>
          <a:lstStyle/>
          <a:p>
            <a:pPr lvl="0">
              <a:defRPr sz="2400"/>
            </a:pPr>
          </a:p>
        </p:txBody>
      </p:sp>
      <p:sp>
        <p:nvSpPr>
          <p:cNvPr id="68" name="Shape 68"/>
          <p:cNvSpPr/>
          <p:nvPr/>
        </p:nvSpPr>
        <p:spPr>
          <a:xfrm rot="2700000">
            <a:off x="10564934" y="499898"/>
            <a:ext cx="2540001" cy="1905001"/>
          </a:xfrm>
          <a:prstGeom prst="rightArrow">
            <a:avLst>
              <a:gd name="adj1" fmla="val 32000"/>
              <a:gd name="adj2" fmla="val 64000"/>
            </a:avLst>
          </a:prstGeom>
          <a:blipFill>
            <a:blip r:embed="rId2">
              <a:alphaModFix amt="61000"/>
            </a:blip>
          </a:blipFill>
          <a:ln w="12700">
            <a:miter lim="400000"/>
          </a:ln>
          <a:effectLst>
            <a:outerShdw sx="100000" sy="100000" kx="0" ky="0" algn="b" rotWithShape="0" blurRad="127000" dist="76200" dir="2700000">
              <a:srgbClr val="000000">
                <a:alpha val="75000"/>
              </a:srgbClr>
            </a:outerShdw>
          </a:effectLst>
        </p:spPr>
        <p:txBody>
          <a:bodyPr lIns="0" tIns="0" rIns="0" bIns="0" anchor="ctr"/>
          <a:lstStyle/>
          <a:p>
            <a:pPr lvl="0">
              <a:defRPr sz="2400"/>
            </a:pPr>
          </a:p>
        </p:txBody>
      </p:sp>
    </p:spTree>
  </p:cSld>
  <p:clrMapOvr>
    <a:masterClrMapping/>
  </p:clrMapOvr>
  <p:transition spd="med" advClick="1">
    <p:wipe dir="l"/>
  </p:transition>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0" presetID="15" grpId="1" fill="hold">
                                  <p:stCondLst>
                                    <p:cond delay="200"/>
                                  </p:stCondLst>
                                  <p:iterate type="el" backwards="0">
                                    <p:tmAbs val="0"/>
                                  </p:iterate>
                                  <p:childTnLst>
                                    <p:set>
                                      <p:cBhvr>
                                        <p:cTn id="6" fill="hold"/>
                                        <p:tgtEl>
                                          <p:spTgt spid="67"/>
                                        </p:tgtEl>
                                        <p:attrNameLst>
                                          <p:attrName>style.visibility</p:attrName>
                                        </p:attrNameLst>
                                      </p:cBhvr>
                                      <p:to>
                                        <p:strVal val="visible"/>
                                      </p:to>
                                    </p:set>
                                    <p:anim calcmode="lin" valueType="num">
                                      <p:cBhvr>
                                        <p:cTn id="7" dur="1000" fill="hold"/>
                                        <p:tgtEl>
                                          <p:spTgt spid="67"/>
                                        </p:tgtEl>
                                        <p:attrNameLst>
                                          <p:attrName>ppt_w</p:attrName>
                                        </p:attrNameLst>
                                      </p:cBhvr>
                                      <p:tavLst>
                                        <p:tav tm="0">
                                          <p:val>
                                            <p:fltVal val="0"/>
                                          </p:val>
                                        </p:tav>
                                        <p:tav tm="100000">
                                          <p:val>
                                            <p:strVal val="#ppt_w"/>
                                          </p:val>
                                        </p:tav>
                                      </p:tavLst>
                                    </p:anim>
                                    <p:anim calcmode="lin" valueType="num">
                                      <p:cBhvr>
                                        <p:cTn id="8" dur="1000" fill="hold"/>
                                        <p:tgtEl>
                                          <p:spTgt spid="67"/>
                                        </p:tgtEl>
                                        <p:attrNameLst>
                                          <p:attrName>ppt_h</p:attrName>
                                        </p:attrNameLst>
                                      </p:cBhvr>
                                      <p:tavLst>
                                        <p:tav tm="0">
                                          <p:val>
                                            <p:fltVal val="0"/>
                                          </p:val>
                                        </p:tav>
                                        <p:tav tm="100000">
                                          <p:val>
                                            <p:strVal val="#ppt_h"/>
                                          </p:val>
                                        </p:tav>
                                      </p:tavLst>
                                    </p:anim>
                                    <p:anim calcmode="lin" valueType="num">
                                      <p:cBhvr>
                                        <p:cTn id="9" dur="1000" fill="hold"/>
                                        <p:tgtEl>
                                          <p:spTgt spid="67"/>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7"/>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200"/>
                            </p:stCondLst>
                            <p:childTnLst>
                              <p:par>
                                <p:cTn id="12" nodeType="afterEffect" presetClass="entr" presetSubtype="0" presetID="15" grpId="2" fill="hold">
                                  <p:stCondLst>
                                    <p:cond delay="0"/>
                                  </p:stCondLst>
                                  <p:iterate type="el" backwards="0">
                                    <p:tmAbs val="0"/>
                                  </p:iterate>
                                  <p:childTnLst>
                                    <p:set>
                                      <p:cBhvr>
                                        <p:cTn id="13" fill="hold"/>
                                        <p:tgtEl>
                                          <p:spTgt spid="68"/>
                                        </p:tgtEl>
                                        <p:attrNameLst>
                                          <p:attrName>style.visibility</p:attrName>
                                        </p:attrNameLst>
                                      </p:cBhvr>
                                      <p:to>
                                        <p:strVal val="visible"/>
                                      </p:to>
                                    </p:set>
                                    <p:anim calcmode="lin" valueType="num">
                                      <p:cBhvr>
                                        <p:cTn id="14" dur="1000" fill="hold"/>
                                        <p:tgtEl>
                                          <p:spTgt spid="68"/>
                                        </p:tgtEl>
                                        <p:attrNameLst>
                                          <p:attrName>ppt_w</p:attrName>
                                        </p:attrNameLst>
                                      </p:cBhvr>
                                      <p:tavLst>
                                        <p:tav tm="0">
                                          <p:val>
                                            <p:fltVal val="0"/>
                                          </p:val>
                                        </p:tav>
                                        <p:tav tm="100000">
                                          <p:val>
                                            <p:strVal val="#ppt_w"/>
                                          </p:val>
                                        </p:tav>
                                      </p:tavLst>
                                    </p:anim>
                                    <p:anim calcmode="lin" valueType="num">
                                      <p:cBhvr>
                                        <p:cTn id="15" dur="1000" fill="hold"/>
                                        <p:tgtEl>
                                          <p:spTgt spid="68"/>
                                        </p:tgtEl>
                                        <p:attrNameLst>
                                          <p:attrName>ppt_h</p:attrName>
                                        </p:attrNameLst>
                                      </p:cBhvr>
                                      <p:tavLst>
                                        <p:tav tm="0">
                                          <p:val>
                                            <p:fltVal val="0"/>
                                          </p:val>
                                        </p:tav>
                                        <p:tav tm="100000">
                                          <p:val>
                                            <p:strVal val="#ppt_h"/>
                                          </p:val>
                                        </p:tav>
                                      </p:tavLst>
                                    </p:anim>
                                    <p:anim calcmode="lin" valueType="num">
                                      <p:cBhvr>
                                        <p:cTn id="16" dur="1000" fill="hold"/>
                                        <p:tgtEl>
                                          <p:spTgt spid="68"/>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6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8" fill="hold">
                      <p:stCondLst>
                        <p:cond delay="indefinite"/>
                      </p:stCondLst>
                      <p:childTnLst>
                        <p:par>
                          <p:cTn id="19" fill="hold">
                            <p:stCondLst>
                              <p:cond delay="0"/>
                            </p:stCondLst>
                            <p:childTnLst>
                              <p:par>
                                <p:cTn id="20" nodeType="clickEffect" presetClass="entr" presetSubtype="0" presetID="1" grpId="3" fill="hold">
                                  <p:stCondLst>
                                    <p:cond delay="0"/>
                                  </p:stCondLst>
                                  <p:iterate type="el" backwards="0">
                                    <p:tmAbs val="0"/>
                                  </p:iterate>
                                  <p:childTnLst>
                                    <p:set>
                                      <p:cBhvr>
                                        <p:cTn id="21" fill="hold"/>
                                        <p:tgtEl>
                                          <p:spTgt spid="6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67" grpId="1"/>
      <p:bldP build="whole" bldLvl="1" animBg="1" rev="0" advAuto="0" spid="68" grpId="2"/>
      <p:bldP build="whole" bldLvl="1" animBg="1" rev="0" advAuto="0" spid="66" grpId="3"/>
    </p:bldLst>
  </p:timing>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0" name="Shape 70"/>
          <p:cNvSpPr/>
          <p:nvPr>
            <p:ph type="title"/>
          </p:nvPr>
        </p:nvSpPr>
        <p:spPr>
          <a:xfrm>
            <a:off x="952500" y="25400"/>
            <a:ext cx="11099800" cy="2159000"/>
          </a:xfrm>
          <a:prstGeom prst="rect">
            <a:avLst/>
          </a:prstGeom>
        </p:spPr>
        <p:txBody>
          <a:bodyPr/>
          <a:lstStyle/>
          <a:p>
            <a:pPr lvl="0">
              <a:defRPr sz="1800"/>
            </a:pPr>
            <a:r>
              <a:rPr sz="8000"/>
              <a:t>Pädagogik / Didaktik</a:t>
            </a:r>
          </a:p>
        </p:txBody>
      </p:sp>
      <p:graphicFrame>
        <p:nvGraphicFramePr>
          <p:cNvPr id="71" name="Table 71"/>
          <p:cNvGraphicFramePr/>
          <p:nvPr/>
        </p:nvGraphicFramePr>
        <p:xfrm>
          <a:off x="279400" y="2802939"/>
          <a:ext cx="12641351" cy="9594226"/>
        </p:xfrm>
        <a:graphic xmlns:a="http://schemas.openxmlformats.org/drawingml/2006/main">
          <a:graphicData uri="http://schemas.openxmlformats.org/drawingml/2006/table">
            <a:tbl>
              <a:tblPr firstCol="0" firstRow="0" lastCol="0" lastRow="0" bandCol="0" bandRow="0" rtl="0">
                <a:tableStyleId>{2708684C-4D16-4618-839F-0558EEFCDFE6}</a:tableStyleId>
              </a:tblPr>
              <a:tblGrid>
                <a:gridCol w="4334400"/>
                <a:gridCol w="4292150"/>
                <a:gridCol w="4014800"/>
              </a:tblGrid>
              <a:tr h="2222500">
                <a:tc>
                  <a:txBody>
                    <a:bodyPr/>
                    <a:lstStyle/>
                    <a:p>
                      <a:pPr lvl="0" defTabSz="914400">
                        <a:defRPr>
                          <a:solidFill>
                            <a:srgbClr val="000000"/>
                          </a:solidFill>
                        </a:defRPr>
                      </a:pPr>
                      <a:r>
                        <a:rPr sz="3300"/>
                        <a:t>Individualisierung / Binnendifferenzierung
(Inklusion)</a:t>
                      </a:r>
                    </a:p>
                  </a:txBody>
                  <a:tcPr marL="50800" marR="50800" marT="50800" marB="50800" anchor="t" anchorCtr="0" horzOverflow="overflow">
                    <a:lnL w="12700">
                      <a:miter lim="400000"/>
                    </a:lnL>
                    <a:lnR w="12700">
                      <a:solidFill>
                        <a:srgbClr val="000000"/>
                      </a:solidFill>
                      <a:custDash>
                        <a:ds d="200000" sp="200000"/>
                      </a:custDash>
                      <a:miter lim="400000"/>
                    </a:lnR>
                    <a:lnT w="12700">
                      <a:miter lim="400000"/>
                    </a:lnT>
                    <a:lnB w="12700">
                      <a:solidFill>
                        <a:srgbClr val="000000"/>
                      </a:solidFill>
                      <a:custDash>
                        <a:ds d="200000" sp="200000"/>
                      </a:custDash>
                      <a:miter lim="400000"/>
                    </a:lnB>
                  </a:tcPr>
                </a:tc>
                <a:tc>
                  <a:txBody>
                    <a:bodyPr/>
                    <a:lstStyle/>
                    <a:p>
                      <a:pPr lvl="0" defTabSz="914400">
                        <a:spcBef>
                          <a:spcPts val="600"/>
                        </a:spcBef>
                        <a:defRPr>
                          <a:solidFill>
                            <a:srgbClr val="000000"/>
                          </a:solidFill>
                        </a:defRPr>
                      </a:pPr>
                      <a:r>
                        <a:rPr b="1" sz="4000"/>
                        <a:t>Pädagogische Paradigmen</a:t>
                      </a:r>
                    </a:p>
                  </a:txBody>
                  <a:tcPr marL="50800" marR="50800" marT="50800" marB="50800" anchor="t" anchorCtr="0" horzOverflow="overflow">
                    <a:lnL w="12700">
                      <a:solidFill>
                        <a:srgbClr val="000000"/>
                      </a:solidFill>
                      <a:custDash>
                        <a:ds d="200000" sp="200000"/>
                      </a:custDash>
                      <a:miter lim="400000"/>
                    </a:lnL>
                    <a:lnR w="12700">
                      <a:solidFill>
                        <a:srgbClr val="000000"/>
                      </a:solidFill>
                      <a:custDash>
                        <a:ds d="200000" sp="200000"/>
                      </a:custDash>
                      <a:miter lim="400000"/>
                    </a:lnR>
                    <a:lnT w="12700">
                      <a:miter lim="400000"/>
                    </a:lnT>
                    <a:lnB w="12700">
                      <a:solidFill>
                        <a:srgbClr val="000000"/>
                      </a:solidFill>
                      <a:custDash>
                        <a:ds d="200000" sp="200000"/>
                      </a:custDash>
                      <a:miter lim="400000"/>
                    </a:lnB>
                  </a:tcPr>
                </a:tc>
                <a:tc>
                  <a:txBody>
                    <a:bodyPr/>
                    <a:lstStyle/>
                    <a:p>
                      <a:pPr lvl="0" defTabSz="914400">
                        <a:defRPr>
                          <a:solidFill>
                            <a:srgbClr val="000000"/>
                          </a:solidFill>
                        </a:defRPr>
                      </a:pPr>
                      <a:r>
                        <a:rPr sz="3300"/>
                        <a:t>Gleichschritt und Standardisierung</a:t>
                      </a:r>
                    </a:p>
                  </a:txBody>
                  <a:tcPr marL="50800" marR="50800" marT="50800" marB="50800" anchor="t" anchorCtr="0" horzOverflow="overflow">
                    <a:lnL w="12700">
                      <a:solidFill>
                        <a:srgbClr val="000000"/>
                      </a:solidFill>
                      <a:custDash>
                        <a:ds d="200000" sp="200000"/>
                      </a:custDash>
                      <a:miter lim="400000"/>
                    </a:lnL>
                    <a:lnR w="12700">
                      <a:miter lim="400000"/>
                    </a:lnR>
                    <a:lnT w="12700">
                      <a:miter lim="400000"/>
                    </a:lnT>
                    <a:lnB w="12700">
                      <a:solidFill>
                        <a:srgbClr val="000000"/>
                      </a:solidFill>
                      <a:custDash>
                        <a:ds d="200000" sp="200000"/>
                      </a:custDash>
                      <a:miter lim="400000"/>
                    </a:lnB>
                  </a:tcPr>
                </a:tc>
              </a:tr>
              <a:tr h="2710824">
                <a:tc>
                  <a:txBody>
                    <a:bodyPr/>
                    <a:lstStyle/>
                    <a:p>
                      <a:pPr lvl="0" defTabSz="914400">
                        <a:defRPr>
                          <a:solidFill>
                            <a:srgbClr val="000000"/>
                          </a:solidFill>
                        </a:defRPr>
                      </a:pPr>
                      <a:r>
                        <a:rPr sz="3800"/>
                        <a:t>Projekt- / Produktions-Orientierung; Wissensarbeit</a:t>
                      </a:r>
                    </a:p>
                  </a:txBody>
                  <a:tcPr marL="50800" marR="50800" marT="50800" marB="50800" anchor="t" anchorCtr="0" horzOverflow="overflow">
                    <a:lnL w="12700">
                      <a:miter lim="400000"/>
                    </a:lnL>
                    <a:lnR w="12700">
                      <a:solidFill>
                        <a:srgbClr val="000000"/>
                      </a:solidFill>
                      <a:custDash>
                        <a:ds d="200000" sp="200000"/>
                      </a:custDash>
                      <a:miter lim="400000"/>
                    </a:lnR>
                    <a:lnT w="12700">
                      <a:solidFill>
                        <a:srgbClr val="000000"/>
                      </a:solidFill>
                      <a:custDash>
                        <a:ds d="200000" sp="200000"/>
                      </a:custDash>
                      <a:miter lim="400000"/>
                    </a:lnT>
                    <a:lnB w="12700">
                      <a:solidFill>
                        <a:srgbClr val="000000"/>
                      </a:solidFill>
                      <a:custDash>
                        <a:ds d="200000" sp="200000"/>
                      </a:custDash>
                      <a:miter lim="400000"/>
                    </a:lnB>
                  </a:tcPr>
                </a:tc>
                <a:tc>
                  <a:txBody>
                    <a:bodyPr/>
                    <a:lstStyle/>
                    <a:p>
                      <a:pPr lvl="0" defTabSz="914400">
                        <a:spcBef>
                          <a:spcPts val="600"/>
                        </a:spcBef>
                        <a:defRPr>
                          <a:solidFill>
                            <a:srgbClr val="000000"/>
                          </a:solidFill>
                        </a:defRPr>
                      </a:pPr>
                      <a:r>
                        <a:rPr b="1" sz="4000"/>
                        <a:t>Didaktik</a:t>
                      </a:r>
                    </a:p>
                  </a:txBody>
                  <a:tcPr marL="50800" marR="50800" marT="50800" marB="50800" anchor="t" anchorCtr="0" horzOverflow="overflow">
                    <a:lnL w="12700">
                      <a:solidFill>
                        <a:srgbClr val="000000"/>
                      </a:solidFill>
                      <a:custDash>
                        <a:ds d="200000" sp="200000"/>
                      </a:custDash>
                      <a:miter lim="400000"/>
                    </a:lnL>
                    <a:lnR w="12700">
                      <a:solidFill>
                        <a:srgbClr val="000000"/>
                      </a:solidFill>
                      <a:custDash>
                        <a:ds d="200000" sp="200000"/>
                      </a:custDash>
                      <a:miter lim="400000"/>
                    </a:lnR>
                    <a:lnT w="12700">
                      <a:solidFill>
                        <a:srgbClr val="000000"/>
                      </a:solidFill>
                      <a:custDash>
                        <a:ds d="200000" sp="200000"/>
                      </a:custDash>
                      <a:miter lim="400000"/>
                    </a:lnT>
                    <a:lnB w="12700">
                      <a:solidFill>
                        <a:srgbClr val="000000"/>
                      </a:solidFill>
                      <a:custDash>
                        <a:ds d="200000" sp="200000"/>
                      </a:custDash>
                      <a:miter lim="400000"/>
                    </a:lnB>
                  </a:tcPr>
                </a:tc>
                <a:tc>
                  <a:txBody>
                    <a:bodyPr/>
                    <a:lstStyle/>
                    <a:p>
                      <a:pPr lvl="0" defTabSz="914400">
                        <a:defRPr>
                          <a:solidFill>
                            <a:srgbClr val="000000"/>
                          </a:solidFill>
                        </a:defRPr>
                      </a:pPr>
                      <a:r>
                        <a:rPr sz="3800"/>
                        <a:t>Input; Drill &amp; Practice; Teaching to the Test</a:t>
                      </a:r>
                    </a:p>
                  </a:txBody>
                  <a:tcPr marL="50800" marR="50800" marT="50800" marB="50800" anchor="t" anchorCtr="0" horzOverflow="overflow">
                    <a:lnL w="12700">
                      <a:solidFill>
                        <a:srgbClr val="000000"/>
                      </a:solidFill>
                      <a:custDash>
                        <a:ds d="200000" sp="200000"/>
                      </a:custDash>
                      <a:miter lim="400000"/>
                    </a:lnL>
                    <a:lnR w="12700">
                      <a:miter lim="400000"/>
                    </a:lnR>
                    <a:lnT w="12700">
                      <a:solidFill>
                        <a:srgbClr val="000000"/>
                      </a:solidFill>
                      <a:custDash>
                        <a:ds d="200000" sp="200000"/>
                      </a:custDash>
                      <a:miter lim="400000"/>
                    </a:lnT>
                    <a:lnB w="12700">
                      <a:solidFill>
                        <a:srgbClr val="000000"/>
                      </a:solidFill>
                      <a:custDash>
                        <a:ds d="200000" sp="200000"/>
                      </a:custDash>
                      <a:miter lim="400000"/>
                    </a:lnB>
                  </a:tcPr>
                </a:tc>
              </a:tr>
              <a:tr h="2222500">
                <a:tc>
                  <a:txBody>
                    <a:bodyPr/>
                    <a:lstStyle/>
                    <a:p>
                      <a:pPr lvl="0" defTabSz="914400">
                        <a:defRPr>
                          <a:solidFill>
                            <a:srgbClr val="000000"/>
                          </a:solidFill>
                        </a:defRPr>
                      </a:pPr>
                      <a:r>
                        <a:rPr sz="3800"/>
                        <a:t>Dezentralisierung</a:t>
                      </a:r>
                    </a:p>
                  </a:txBody>
                  <a:tcPr marL="50800" marR="50800" marT="50800" marB="50800" anchor="t" anchorCtr="0" horzOverflow="overflow">
                    <a:lnL w="12700">
                      <a:miter lim="400000"/>
                    </a:lnL>
                    <a:lnR w="12700">
                      <a:solidFill>
                        <a:srgbClr val="000000"/>
                      </a:solidFill>
                      <a:custDash>
                        <a:ds d="200000" sp="200000"/>
                      </a:custDash>
                      <a:miter lim="400000"/>
                    </a:lnR>
                    <a:lnT w="12700">
                      <a:solidFill>
                        <a:srgbClr val="000000"/>
                      </a:solidFill>
                      <a:custDash>
                        <a:ds d="200000" sp="200000"/>
                      </a:custDash>
                      <a:miter lim="400000"/>
                    </a:lnT>
                    <a:lnB w="12700">
                      <a:miter lim="400000"/>
                    </a:lnB>
                  </a:tcPr>
                </a:tc>
                <a:tc>
                  <a:txBody>
                    <a:bodyPr/>
                    <a:lstStyle/>
                    <a:p>
                      <a:pPr lvl="0" defTabSz="914400">
                        <a:spcBef>
                          <a:spcPts val="600"/>
                        </a:spcBef>
                        <a:defRPr>
                          <a:solidFill>
                            <a:srgbClr val="000000"/>
                          </a:solidFill>
                        </a:defRPr>
                      </a:pPr>
                      <a:r>
                        <a:rPr b="1" sz="4000"/>
                        <a:t>Bildungssystem</a:t>
                      </a:r>
                    </a:p>
                  </a:txBody>
                  <a:tcPr marL="50800" marR="50800" marT="50800" marB="50800" anchor="t" anchorCtr="0" horzOverflow="overflow">
                    <a:lnL w="12700">
                      <a:solidFill>
                        <a:srgbClr val="000000"/>
                      </a:solidFill>
                      <a:custDash>
                        <a:ds d="200000" sp="200000"/>
                      </a:custDash>
                      <a:miter lim="400000"/>
                    </a:lnL>
                    <a:lnR w="12700">
                      <a:solidFill>
                        <a:srgbClr val="000000"/>
                      </a:solidFill>
                      <a:custDash>
                        <a:ds d="200000" sp="200000"/>
                      </a:custDash>
                      <a:miter lim="400000"/>
                    </a:lnR>
                    <a:lnT w="12700">
                      <a:solidFill>
                        <a:srgbClr val="000000"/>
                      </a:solidFill>
                      <a:custDash>
                        <a:ds d="200000" sp="200000"/>
                      </a:custDash>
                      <a:miter lim="400000"/>
                    </a:lnT>
                    <a:lnB w="12700">
                      <a:miter lim="400000"/>
                    </a:lnB>
                  </a:tcPr>
                </a:tc>
                <a:tc>
                  <a:txBody>
                    <a:bodyPr/>
                    <a:lstStyle/>
                    <a:p>
                      <a:pPr lvl="0" defTabSz="914400">
                        <a:defRPr>
                          <a:solidFill>
                            <a:srgbClr val="000000"/>
                          </a:solidFill>
                        </a:defRPr>
                      </a:pPr>
                      <a:r>
                        <a:rPr sz="3800"/>
                        <a:t>Zentralisierung</a:t>
                      </a:r>
                    </a:p>
                  </a:txBody>
                  <a:tcPr marL="50800" marR="50800" marT="50800" marB="50800" anchor="t" anchorCtr="0" horzOverflow="overflow">
                    <a:lnL w="12700">
                      <a:solidFill>
                        <a:srgbClr val="000000"/>
                      </a:solidFill>
                      <a:custDash>
                        <a:ds d="200000" sp="200000"/>
                      </a:custDash>
                      <a:miter lim="400000"/>
                    </a:lnL>
                    <a:lnR w="12700">
                      <a:miter lim="400000"/>
                    </a:lnR>
                    <a:lnT w="12700">
                      <a:solidFill>
                        <a:srgbClr val="000000"/>
                      </a:solidFill>
                      <a:custDash>
                        <a:ds d="200000" sp="200000"/>
                      </a:custDash>
                      <a:miter lim="400000"/>
                    </a:lnT>
                    <a:lnB w="12700">
                      <a:miter lim="400000"/>
                    </a:lnB>
                  </a:tcPr>
                </a:tc>
              </a:tr>
            </a:tbl>
          </a:graphicData>
        </a:graphic>
      </p:graphicFrame>
      <p:sp>
        <p:nvSpPr>
          <p:cNvPr id="72" name="Shape 72"/>
          <p:cNvSpPr/>
          <p:nvPr/>
        </p:nvSpPr>
        <p:spPr>
          <a:xfrm rot="13500000">
            <a:off x="-40088" y="463736"/>
            <a:ext cx="2540001" cy="1905001"/>
          </a:xfrm>
          <a:prstGeom prst="rightArrow">
            <a:avLst>
              <a:gd name="adj1" fmla="val 32000"/>
              <a:gd name="adj2" fmla="val 64000"/>
            </a:avLst>
          </a:prstGeom>
          <a:solidFill>
            <a:srgbClr val="70BF41">
              <a:alpha val="61000"/>
            </a:srgbClr>
          </a:solidFill>
          <a:ln w="12700">
            <a:miter lim="400000"/>
          </a:ln>
          <a:effectLst>
            <a:outerShdw sx="100000" sy="100000" kx="0" ky="0" algn="b" rotWithShape="0" blurRad="127000" dist="76200" dir="3984000">
              <a:srgbClr val="000000">
                <a:alpha val="75000"/>
              </a:srgbClr>
            </a:outerShdw>
          </a:effectLst>
        </p:spPr>
        <p:txBody>
          <a:bodyPr lIns="0" tIns="0" rIns="0" bIns="0" anchor="ctr"/>
          <a:lstStyle/>
          <a:p>
            <a:pPr lvl="0">
              <a:defRPr sz="2400"/>
            </a:pPr>
          </a:p>
        </p:txBody>
      </p:sp>
      <p:sp>
        <p:nvSpPr>
          <p:cNvPr id="73" name="Shape 73"/>
          <p:cNvSpPr/>
          <p:nvPr/>
        </p:nvSpPr>
        <p:spPr>
          <a:xfrm rot="2700000">
            <a:off x="10564934" y="499898"/>
            <a:ext cx="2540001" cy="1905001"/>
          </a:xfrm>
          <a:prstGeom prst="rightArrow">
            <a:avLst>
              <a:gd name="adj1" fmla="val 32000"/>
              <a:gd name="adj2" fmla="val 64000"/>
            </a:avLst>
          </a:prstGeom>
          <a:blipFill>
            <a:blip r:embed="rId2">
              <a:alphaModFix amt="61000"/>
            </a:blip>
          </a:blipFill>
          <a:ln w="12700">
            <a:miter lim="400000"/>
          </a:ln>
          <a:effectLst>
            <a:outerShdw sx="100000" sy="100000" kx="0" ky="0" algn="b" rotWithShape="0" blurRad="127000" dist="76200" dir="2700000">
              <a:srgbClr val="000000">
                <a:alpha val="75000"/>
              </a:srgbClr>
            </a:outerShdw>
          </a:effectLst>
        </p:spPr>
        <p:txBody>
          <a:bodyPr lIns="0" tIns="0" rIns="0" bIns="0" anchor="ctr"/>
          <a:lstStyle/>
          <a:p>
            <a:pPr lvl="0">
              <a:defRPr sz="2400"/>
            </a:pPr>
          </a:p>
        </p:txBody>
      </p:sp>
    </p:spTree>
  </p:cSld>
  <p:clrMapOvr>
    <a:masterClrMapping/>
  </p:clrMapOvr>
  <p:transition spd="med" advClick="1">
    <p:wipe dir="l"/>
  </p:transition>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0" presetID="15" grpId="1" fill="hold">
                                  <p:stCondLst>
                                    <p:cond delay="200"/>
                                  </p:stCondLst>
                                  <p:iterate type="el" backwards="0">
                                    <p:tmAbs val="0"/>
                                  </p:iterate>
                                  <p:childTnLst>
                                    <p:set>
                                      <p:cBhvr>
                                        <p:cTn id="6" fill="hold"/>
                                        <p:tgtEl>
                                          <p:spTgt spid="72"/>
                                        </p:tgtEl>
                                        <p:attrNameLst>
                                          <p:attrName>style.visibility</p:attrName>
                                        </p:attrNameLst>
                                      </p:cBhvr>
                                      <p:to>
                                        <p:strVal val="visible"/>
                                      </p:to>
                                    </p:set>
                                    <p:anim calcmode="lin" valueType="num">
                                      <p:cBhvr>
                                        <p:cTn id="7" dur="1000" fill="hold"/>
                                        <p:tgtEl>
                                          <p:spTgt spid="72"/>
                                        </p:tgtEl>
                                        <p:attrNameLst>
                                          <p:attrName>ppt_w</p:attrName>
                                        </p:attrNameLst>
                                      </p:cBhvr>
                                      <p:tavLst>
                                        <p:tav tm="0">
                                          <p:val>
                                            <p:fltVal val="0"/>
                                          </p:val>
                                        </p:tav>
                                        <p:tav tm="100000">
                                          <p:val>
                                            <p:strVal val="#ppt_w"/>
                                          </p:val>
                                        </p:tav>
                                      </p:tavLst>
                                    </p:anim>
                                    <p:anim calcmode="lin" valueType="num">
                                      <p:cBhvr>
                                        <p:cTn id="8" dur="1000" fill="hold"/>
                                        <p:tgtEl>
                                          <p:spTgt spid="72"/>
                                        </p:tgtEl>
                                        <p:attrNameLst>
                                          <p:attrName>ppt_h</p:attrName>
                                        </p:attrNameLst>
                                      </p:cBhvr>
                                      <p:tavLst>
                                        <p:tav tm="0">
                                          <p:val>
                                            <p:fltVal val="0"/>
                                          </p:val>
                                        </p:tav>
                                        <p:tav tm="100000">
                                          <p:val>
                                            <p:strVal val="#ppt_h"/>
                                          </p:val>
                                        </p:tav>
                                      </p:tavLst>
                                    </p:anim>
                                    <p:anim calcmode="lin" valueType="num">
                                      <p:cBhvr>
                                        <p:cTn id="9" dur="1000" fill="hold"/>
                                        <p:tgtEl>
                                          <p:spTgt spid="7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7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200"/>
                            </p:stCondLst>
                            <p:childTnLst>
                              <p:par>
                                <p:cTn id="12" nodeType="afterEffect" presetClass="entr" presetSubtype="0" presetID="15" grpId="2" fill="hold">
                                  <p:stCondLst>
                                    <p:cond delay="0"/>
                                  </p:stCondLst>
                                  <p:iterate type="el" backwards="0">
                                    <p:tmAbs val="0"/>
                                  </p:iterate>
                                  <p:childTnLst>
                                    <p:set>
                                      <p:cBhvr>
                                        <p:cTn id="13" fill="hold"/>
                                        <p:tgtEl>
                                          <p:spTgt spid="73"/>
                                        </p:tgtEl>
                                        <p:attrNameLst>
                                          <p:attrName>style.visibility</p:attrName>
                                        </p:attrNameLst>
                                      </p:cBhvr>
                                      <p:to>
                                        <p:strVal val="visible"/>
                                      </p:to>
                                    </p:set>
                                    <p:anim calcmode="lin" valueType="num">
                                      <p:cBhvr>
                                        <p:cTn id="14" dur="1000" fill="hold"/>
                                        <p:tgtEl>
                                          <p:spTgt spid="73"/>
                                        </p:tgtEl>
                                        <p:attrNameLst>
                                          <p:attrName>ppt_w</p:attrName>
                                        </p:attrNameLst>
                                      </p:cBhvr>
                                      <p:tavLst>
                                        <p:tav tm="0">
                                          <p:val>
                                            <p:fltVal val="0"/>
                                          </p:val>
                                        </p:tav>
                                        <p:tav tm="100000">
                                          <p:val>
                                            <p:strVal val="#ppt_w"/>
                                          </p:val>
                                        </p:tav>
                                      </p:tavLst>
                                    </p:anim>
                                    <p:anim calcmode="lin" valueType="num">
                                      <p:cBhvr>
                                        <p:cTn id="15" dur="1000" fill="hold"/>
                                        <p:tgtEl>
                                          <p:spTgt spid="73"/>
                                        </p:tgtEl>
                                        <p:attrNameLst>
                                          <p:attrName>ppt_h</p:attrName>
                                        </p:attrNameLst>
                                      </p:cBhvr>
                                      <p:tavLst>
                                        <p:tav tm="0">
                                          <p:val>
                                            <p:fltVal val="0"/>
                                          </p:val>
                                        </p:tav>
                                        <p:tav tm="100000">
                                          <p:val>
                                            <p:strVal val="#ppt_h"/>
                                          </p:val>
                                        </p:tav>
                                      </p:tavLst>
                                    </p:anim>
                                    <p:anim calcmode="lin" valueType="num">
                                      <p:cBhvr>
                                        <p:cTn id="16" dur="1000" fill="hold"/>
                                        <p:tgtEl>
                                          <p:spTgt spid="73"/>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7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8" fill="hold">
                      <p:stCondLst>
                        <p:cond delay="indefinite"/>
                      </p:stCondLst>
                      <p:childTnLst>
                        <p:par>
                          <p:cTn id="19" fill="hold">
                            <p:stCondLst>
                              <p:cond delay="0"/>
                            </p:stCondLst>
                            <p:childTnLst>
                              <p:par>
                                <p:cTn id="20" nodeType="clickEffect" presetClass="entr" presetSubtype="0" presetID="1" grpId="3" fill="hold">
                                  <p:stCondLst>
                                    <p:cond delay="0"/>
                                  </p:stCondLst>
                                  <p:iterate type="el" backwards="0">
                                    <p:tmAbs val="0"/>
                                  </p:iterate>
                                  <p:childTnLst>
                                    <p:set>
                                      <p:cBhvr>
                                        <p:cTn id="21" fill="hold"/>
                                        <p:tgtEl>
                                          <p:spTgt spid="7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73" grpId="2"/>
      <p:bldP build="whole" bldLvl="1" animBg="1" rev="0" advAuto="0" spid="71" grpId="3"/>
      <p:bldP build="whole" bldLvl="1" animBg="1" rev="0" advAuto="0" spid="72" grpId="1"/>
    </p:bldLst>
  </p:timing>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5" name="Shape 75"/>
          <p:cNvSpPr/>
          <p:nvPr>
            <p:ph type="title"/>
          </p:nvPr>
        </p:nvSpPr>
        <p:spPr>
          <a:xfrm>
            <a:off x="952500" y="25400"/>
            <a:ext cx="11099800" cy="2159000"/>
          </a:xfrm>
          <a:prstGeom prst="rect">
            <a:avLst/>
          </a:prstGeom>
        </p:spPr>
        <p:txBody>
          <a:bodyPr/>
          <a:lstStyle>
            <a:lvl1pPr defTabSz="490727">
              <a:defRPr sz="6719"/>
            </a:lvl1pPr>
          </a:lstStyle>
          <a:p>
            <a:pPr lvl="0">
              <a:defRPr sz="1800"/>
            </a:pPr>
            <a:r>
              <a:rPr sz="6719"/>
              <a:t>Auffindbarkeit und Qualitätssicherung</a:t>
            </a:r>
          </a:p>
        </p:txBody>
      </p:sp>
      <p:graphicFrame>
        <p:nvGraphicFramePr>
          <p:cNvPr id="76" name="Table 76"/>
          <p:cNvGraphicFramePr/>
          <p:nvPr/>
        </p:nvGraphicFramePr>
        <p:xfrm>
          <a:off x="279400" y="2802939"/>
          <a:ext cx="12446000" cy="7315201"/>
        </p:xfrm>
        <a:graphic xmlns:a="http://schemas.openxmlformats.org/drawingml/2006/main">
          <a:graphicData uri="http://schemas.openxmlformats.org/drawingml/2006/table">
            <a:tbl>
              <a:tblPr firstCol="0" firstRow="0" lastCol="0" lastRow="0" bandCol="0" bandRow="0" rtl="0">
                <a:tableStyleId>{2708684C-4D16-4618-839F-0558EEFCDFE6}</a:tableStyleId>
              </a:tblPr>
              <a:tblGrid>
                <a:gridCol w="3683000"/>
                <a:gridCol w="5080000"/>
                <a:gridCol w="3683000"/>
              </a:tblGrid>
              <a:tr h="2438400">
                <a:tc>
                  <a:txBody>
                    <a:bodyPr/>
                    <a:lstStyle/>
                    <a:p>
                      <a:pPr lvl="0" defTabSz="914400">
                        <a:defRPr>
                          <a:solidFill>
                            <a:srgbClr val="000000"/>
                          </a:solidFill>
                        </a:defRPr>
                      </a:pPr>
                      <a:r>
                        <a:rPr sz="3800"/>
                        <a:t>einfach, schnell;  gute Metadaten</a:t>
                      </a:r>
                    </a:p>
                  </a:txBody>
                  <a:tcPr marL="50800" marR="50800" marT="50800" marB="50800" anchor="t" anchorCtr="0" horzOverflow="overflow">
                    <a:lnL w="12700">
                      <a:miter lim="400000"/>
                    </a:lnL>
                    <a:lnR w="12700">
                      <a:miter lim="400000"/>
                    </a:lnR>
                    <a:lnT w="12700">
                      <a:miter lim="400000"/>
                    </a:lnT>
                    <a:lnB w="12700">
                      <a:miter lim="400000"/>
                    </a:lnB>
                  </a:tcPr>
                </a:tc>
                <a:tc>
                  <a:txBody>
                    <a:bodyPr/>
                    <a:lstStyle/>
                    <a:p>
                      <a:pPr lvl="0" defTabSz="914400">
                        <a:spcBef>
                          <a:spcPts val="600"/>
                        </a:spcBef>
                        <a:defRPr>
                          <a:solidFill>
                            <a:srgbClr val="000000"/>
                          </a:solidFill>
                        </a:defRPr>
                      </a:pPr>
                      <a:r>
                        <a:rPr b="1" sz="4000"/>
                        <a:t>Finden</a:t>
                      </a:r>
                    </a:p>
                  </a:txBody>
                  <a:tcPr marL="50800" marR="50800" marT="50800" marB="50800" anchor="t" anchorCtr="0" horzOverflow="overflow">
                    <a:lnL w="12700">
                      <a:miter lim="400000"/>
                    </a:lnL>
                    <a:lnR w="12700">
                      <a:miter lim="400000"/>
                    </a:lnR>
                    <a:lnT w="12700">
                      <a:miter lim="400000"/>
                    </a:lnT>
                    <a:lnB w="12700">
                      <a:miter lim="400000"/>
                    </a:lnB>
                  </a:tcPr>
                </a:tc>
                <a:tc>
                  <a:txBody>
                    <a:bodyPr/>
                    <a:lstStyle/>
                    <a:p>
                      <a:pPr lvl="0" defTabSz="914400">
                        <a:defRPr>
                          <a:solidFill>
                            <a:srgbClr val="000000"/>
                          </a:solidFill>
                        </a:defRPr>
                      </a:pPr>
                      <a:r>
                        <a:rPr sz="3800"/>
                        <a:t>mühsam, langwierig;  ohne Kontext</a:t>
                      </a:r>
                    </a:p>
                  </a:txBody>
                  <a:tcPr marL="50800" marR="50800" marT="50800" marB="50800" anchor="t" anchorCtr="0" horzOverflow="overflow">
                    <a:lnL w="12700">
                      <a:miter lim="400000"/>
                    </a:lnL>
                    <a:lnR w="12700">
                      <a:miter lim="400000"/>
                    </a:lnR>
                    <a:lnT w="12700">
                      <a:miter lim="400000"/>
                    </a:lnT>
                    <a:lnB w="12700">
                      <a:miter lim="400000"/>
                    </a:lnB>
                  </a:tcPr>
                </a:tc>
              </a:tr>
              <a:tr h="2438400">
                <a:tc>
                  <a:txBody>
                    <a:bodyPr/>
                    <a:lstStyle/>
                    <a:p>
                      <a:pPr lvl="0" defTabSz="914400">
                        <a:defRPr>
                          <a:solidFill>
                            <a:srgbClr val="000000"/>
                          </a:solidFill>
                        </a:defRPr>
                      </a:pPr>
                      <a:r>
                        <a:rPr sz="3800"/>
                        <a:t>einfach und schnell zu guten Inhalten</a:t>
                      </a:r>
                    </a:p>
                  </a:txBody>
                  <a:tcPr marL="50800" marR="50800" marT="50800" marB="50800" anchor="t" anchorCtr="0" horzOverflow="overflow">
                    <a:lnL w="12700">
                      <a:miter lim="400000"/>
                    </a:lnL>
                    <a:lnR w="12700">
                      <a:miter lim="400000"/>
                    </a:lnR>
                    <a:lnT w="12700">
                      <a:miter lim="400000"/>
                    </a:lnT>
                    <a:lnB w="12700">
                      <a:miter lim="400000"/>
                    </a:lnB>
                  </a:tcPr>
                </a:tc>
                <a:tc>
                  <a:txBody>
                    <a:bodyPr/>
                    <a:lstStyle/>
                    <a:p>
                      <a:pPr lvl="0" defTabSz="914400">
                        <a:spcBef>
                          <a:spcPts val="600"/>
                        </a:spcBef>
                        <a:defRPr>
                          <a:solidFill>
                            <a:srgbClr val="000000"/>
                          </a:solidFill>
                        </a:defRPr>
                      </a:pPr>
                      <a:r>
                        <a:rPr b="1" sz="4000"/>
                        <a:t>Beurteilen und Einsetzen</a:t>
                      </a:r>
                    </a:p>
                  </a:txBody>
                  <a:tcPr marL="50800" marR="50800" marT="50800" marB="50800" anchor="t" anchorCtr="0" horzOverflow="overflow">
                    <a:lnL w="12700">
                      <a:miter lim="400000"/>
                    </a:lnL>
                    <a:lnR w="12700">
                      <a:miter lim="400000"/>
                    </a:lnR>
                    <a:lnT w="12700">
                      <a:miter lim="400000"/>
                    </a:lnT>
                    <a:lnB w="12700">
                      <a:miter lim="400000"/>
                    </a:lnB>
                  </a:tcPr>
                </a:tc>
                <a:tc>
                  <a:txBody>
                    <a:bodyPr/>
                    <a:lstStyle/>
                    <a:p>
                      <a:pPr lvl="0" defTabSz="914400">
                        <a:defRPr>
                          <a:solidFill>
                            <a:srgbClr val="000000"/>
                          </a:solidFill>
                        </a:defRPr>
                      </a:pPr>
                      <a:r>
                        <a:rPr sz="3800"/>
                        <a:t>schwierig zu guten Inhalten</a:t>
                      </a:r>
                    </a:p>
                  </a:txBody>
                  <a:tcPr marL="50800" marR="50800" marT="50800" marB="50800" anchor="t" anchorCtr="0" horzOverflow="overflow">
                    <a:lnL w="12700">
                      <a:miter lim="400000"/>
                    </a:lnL>
                    <a:lnR w="12700">
                      <a:miter lim="400000"/>
                    </a:lnR>
                    <a:lnT w="12700">
                      <a:miter lim="400000"/>
                    </a:lnT>
                    <a:lnB w="12700">
                      <a:miter lim="400000"/>
                    </a:lnB>
                  </a:tcPr>
                </a:tc>
              </a:tr>
            </a:tbl>
          </a:graphicData>
        </a:graphic>
      </p:graphicFrame>
      <p:sp>
        <p:nvSpPr>
          <p:cNvPr id="77" name="Shape 77"/>
          <p:cNvSpPr/>
          <p:nvPr/>
        </p:nvSpPr>
        <p:spPr>
          <a:xfrm rot="13500000">
            <a:off x="-40088" y="463736"/>
            <a:ext cx="2540001" cy="1905001"/>
          </a:xfrm>
          <a:prstGeom prst="rightArrow">
            <a:avLst>
              <a:gd name="adj1" fmla="val 32000"/>
              <a:gd name="adj2" fmla="val 64000"/>
            </a:avLst>
          </a:prstGeom>
          <a:solidFill>
            <a:srgbClr val="70BF41">
              <a:alpha val="61000"/>
            </a:srgbClr>
          </a:solidFill>
          <a:ln w="12700">
            <a:miter lim="400000"/>
          </a:ln>
          <a:effectLst>
            <a:outerShdw sx="100000" sy="100000" kx="0" ky="0" algn="b" rotWithShape="0" blurRad="127000" dist="76200" dir="3984000">
              <a:srgbClr val="000000">
                <a:alpha val="75000"/>
              </a:srgbClr>
            </a:outerShdw>
          </a:effectLst>
        </p:spPr>
        <p:txBody>
          <a:bodyPr lIns="0" tIns="0" rIns="0" bIns="0" anchor="ctr"/>
          <a:lstStyle/>
          <a:p>
            <a:pPr lvl="0">
              <a:defRPr sz="2400"/>
            </a:pPr>
          </a:p>
        </p:txBody>
      </p:sp>
      <p:sp>
        <p:nvSpPr>
          <p:cNvPr id="78" name="Shape 78"/>
          <p:cNvSpPr/>
          <p:nvPr/>
        </p:nvSpPr>
        <p:spPr>
          <a:xfrm rot="2700000">
            <a:off x="10564934" y="499898"/>
            <a:ext cx="2540001" cy="1905001"/>
          </a:xfrm>
          <a:prstGeom prst="rightArrow">
            <a:avLst>
              <a:gd name="adj1" fmla="val 32000"/>
              <a:gd name="adj2" fmla="val 64000"/>
            </a:avLst>
          </a:prstGeom>
          <a:blipFill>
            <a:blip r:embed="rId2">
              <a:alphaModFix amt="61000"/>
            </a:blip>
          </a:blipFill>
          <a:ln w="12700">
            <a:miter lim="400000"/>
          </a:ln>
          <a:effectLst>
            <a:outerShdw sx="100000" sy="100000" kx="0" ky="0" algn="b" rotWithShape="0" blurRad="127000" dist="76200" dir="2700000">
              <a:srgbClr val="000000">
                <a:alpha val="75000"/>
              </a:srgbClr>
            </a:outerShdw>
          </a:effectLst>
        </p:spPr>
        <p:txBody>
          <a:bodyPr lIns="0" tIns="0" rIns="0" bIns="0" anchor="ctr"/>
          <a:lstStyle/>
          <a:p>
            <a:pPr lvl="0">
              <a:defRPr sz="2400"/>
            </a:pPr>
          </a:p>
        </p:txBody>
      </p:sp>
    </p:spTree>
  </p:cSld>
  <p:clrMapOvr>
    <a:masterClrMapping/>
  </p:clrMapOvr>
  <p:transition spd="med" advClick="1">
    <p:wipe dir="l"/>
  </p:transition>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0" presetID="15" grpId="1" fill="hold">
                                  <p:stCondLst>
                                    <p:cond delay="200"/>
                                  </p:stCondLst>
                                  <p:iterate type="el" backwards="0">
                                    <p:tmAbs val="0"/>
                                  </p:iterate>
                                  <p:childTnLst>
                                    <p:set>
                                      <p:cBhvr>
                                        <p:cTn id="6" fill="hold"/>
                                        <p:tgtEl>
                                          <p:spTgt spid="77"/>
                                        </p:tgtEl>
                                        <p:attrNameLst>
                                          <p:attrName>style.visibility</p:attrName>
                                        </p:attrNameLst>
                                      </p:cBhvr>
                                      <p:to>
                                        <p:strVal val="visible"/>
                                      </p:to>
                                    </p:set>
                                    <p:anim calcmode="lin" valueType="num">
                                      <p:cBhvr>
                                        <p:cTn id="7" dur="1000" fill="hold"/>
                                        <p:tgtEl>
                                          <p:spTgt spid="77"/>
                                        </p:tgtEl>
                                        <p:attrNameLst>
                                          <p:attrName>ppt_w</p:attrName>
                                        </p:attrNameLst>
                                      </p:cBhvr>
                                      <p:tavLst>
                                        <p:tav tm="0">
                                          <p:val>
                                            <p:fltVal val="0"/>
                                          </p:val>
                                        </p:tav>
                                        <p:tav tm="100000">
                                          <p:val>
                                            <p:strVal val="#ppt_w"/>
                                          </p:val>
                                        </p:tav>
                                      </p:tavLst>
                                    </p:anim>
                                    <p:anim calcmode="lin" valueType="num">
                                      <p:cBhvr>
                                        <p:cTn id="8" dur="1000" fill="hold"/>
                                        <p:tgtEl>
                                          <p:spTgt spid="77"/>
                                        </p:tgtEl>
                                        <p:attrNameLst>
                                          <p:attrName>ppt_h</p:attrName>
                                        </p:attrNameLst>
                                      </p:cBhvr>
                                      <p:tavLst>
                                        <p:tav tm="0">
                                          <p:val>
                                            <p:fltVal val="0"/>
                                          </p:val>
                                        </p:tav>
                                        <p:tav tm="100000">
                                          <p:val>
                                            <p:strVal val="#ppt_h"/>
                                          </p:val>
                                        </p:tav>
                                      </p:tavLst>
                                    </p:anim>
                                    <p:anim calcmode="lin" valueType="num">
                                      <p:cBhvr>
                                        <p:cTn id="9" dur="1000" fill="hold"/>
                                        <p:tgtEl>
                                          <p:spTgt spid="77"/>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77"/>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200"/>
                            </p:stCondLst>
                            <p:childTnLst>
                              <p:par>
                                <p:cTn id="12" nodeType="afterEffect" presetClass="entr" presetSubtype="0" presetID="15" grpId="2" fill="hold">
                                  <p:stCondLst>
                                    <p:cond delay="0"/>
                                  </p:stCondLst>
                                  <p:iterate type="el" backwards="0">
                                    <p:tmAbs val="0"/>
                                  </p:iterate>
                                  <p:childTnLst>
                                    <p:set>
                                      <p:cBhvr>
                                        <p:cTn id="13" fill="hold"/>
                                        <p:tgtEl>
                                          <p:spTgt spid="78"/>
                                        </p:tgtEl>
                                        <p:attrNameLst>
                                          <p:attrName>style.visibility</p:attrName>
                                        </p:attrNameLst>
                                      </p:cBhvr>
                                      <p:to>
                                        <p:strVal val="visible"/>
                                      </p:to>
                                    </p:set>
                                    <p:anim calcmode="lin" valueType="num">
                                      <p:cBhvr>
                                        <p:cTn id="14" dur="1000" fill="hold"/>
                                        <p:tgtEl>
                                          <p:spTgt spid="78"/>
                                        </p:tgtEl>
                                        <p:attrNameLst>
                                          <p:attrName>ppt_w</p:attrName>
                                        </p:attrNameLst>
                                      </p:cBhvr>
                                      <p:tavLst>
                                        <p:tav tm="0">
                                          <p:val>
                                            <p:fltVal val="0"/>
                                          </p:val>
                                        </p:tav>
                                        <p:tav tm="100000">
                                          <p:val>
                                            <p:strVal val="#ppt_w"/>
                                          </p:val>
                                        </p:tav>
                                      </p:tavLst>
                                    </p:anim>
                                    <p:anim calcmode="lin" valueType="num">
                                      <p:cBhvr>
                                        <p:cTn id="15" dur="1000" fill="hold"/>
                                        <p:tgtEl>
                                          <p:spTgt spid="78"/>
                                        </p:tgtEl>
                                        <p:attrNameLst>
                                          <p:attrName>ppt_h</p:attrName>
                                        </p:attrNameLst>
                                      </p:cBhvr>
                                      <p:tavLst>
                                        <p:tav tm="0">
                                          <p:val>
                                            <p:fltVal val="0"/>
                                          </p:val>
                                        </p:tav>
                                        <p:tav tm="100000">
                                          <p:val>
                                            <p:strVal val="#ppt_h"/>
                                          </p:val>
                                        </p:tav>
                                      </p:tavLst>
                                    </p:anim>
                                    <p:anim calcmode="lin" valueType="num">
                                      <p:cBhvr>
                                        <p:cTn id="16" dur="1000" fill="hold"/>
                                        <p:tgtEl>
                                          <p:spTgt spid="78"/>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7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8" fill="hold">
                      <p:stCondLst>
                        <p:cond delay="indefinite"/>
                      </p:stCondLst>
                      <p:childTnLst>
                        <p:par>
                          <p:cTn id="19" fill="hold">
                            <p:stCondLst>
                              <p:cond delay="0"/>
                            </p:stCondLst>
                            <p:childTnLst>
                              <p:par>
                                <p:cTn id="20" nodeType="clickEffect" presetClass="entr" presetSubtype="0" presetID="1" grpId="3" fill="hold">
                                  <p:stCondLst>
                                    <p:cond delay="0"/>
                                  </p:stCondLst>
                                  <p:iterate type="el" backwards="0">
                                    <p:tmAbs val="0"/>
                                  </p:iterate>
                                  <p:childTnLst>
                                    <p:set>
                                      <p:cBhvr>
                                        <p:cTn id="21" fill="hold"/>
                                        <p:tgtEl>
                                          <p:spTgt spid="7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78" grpId="2"/>
      <p:bldP build="whole" bldLvl="1" animBg="1" rev="0" advAuto="0" spid="76" grpId="3"/>
      <p:bldP build="whole" bldLvl="1" animBg="1" rev="0" advAuto="0" spid="77" grpId="1"/>
    </p:bldLst>
  </p:timing>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0" name="Shape 80"/>
          <p:cNvSpPr/>
          <p:nvPr>
            <p:ph type="title"/>
          </p:nvPr>
        </p:nvSpPr>
        <p:spPr>
          <a:xfrm>
            <a:off x="952500" y="25400"/>
            <a:ext cx="11099800" cy="2159000"/>
          </a:xfrm>
          <a:prstGeom prst="rect">
            <a:avLst/>
          </a:prstGeom>
        </p:spPr>
        <p:txBody>
          <a:bodyPr/>
          <a:lstStyle/>
          <a:p>
            <a:pPr lvl="0" defTabSz="490727">
              <a:defRPr sz="1800"/>
            </a:pPr>
            <a:r>
              <a:rPr sz="6719"/>
              <a:t>Angebote und Verhalten </a:t>
            </a:r>
            <a:br>
              <a:rPr sz="6719"/>
            </a:br>
            <a:r>
              <a:rPr sz="6719"/>
              <a:t>der Verlage</a:t>
            </a:r>
          </a:p>
        </p:txBody>
      </p:sp>
      <p:graphicFrame>
        <p:nvGraphicFramePr>
          <p:cNvPr id="81" name="Table 81"/>
          <p:cNvGraphicFramePr/>
          <p:nvPr/>
        </p:nvGraphicFramePr>
        <p:xfrm>
          <a:off x="279400" y="2802939"/>
          <a:ext cx="12446000" cy="7315201"/>
        </p:xfrm>
        <a:graphic xmlns:a="http://schemas.openxmlformats.org/drawingml/2006/main">
          <a:graphicData uri="http://schemas.openxmlformats.org/drawingml/2006/table">
            <a:tbl>
              <a:tblPr firstCol="0" firstRow="0" lastCol="0" lastRow="0" bandCol="0" bandRow="0" rtl="0">
                <a:tableStyleId>{2708684C-4D16-4618-839F-0558EEFCDFE6}</a:tableStyleId>
              </a:tblPr>
              <a:tblGrid>
                <a:gridCol w="3683000"/>
                <a:gridCol w="5080000"/>
                <a:gridCol w="3683000"/>
              </a:tblGrid>
              <a:tr h="2438400">
                <a:tc>
                  <a:txBody>
                    <a:bodyPr/>
                    <a:lstStyle/>
                    <a:p>
                      <a:pPr lvl="0" defTabSz="914400">
                        <a:defRPr>
                          <a:solidFill>
                            <a:srgbClr val="000000"/>
                          </a:solidFill>
                        </a:defRPr>
                      </a:pPr>
                      <a:r>
                        <a:rPr sz="3800"/>
                        <a:t>wenig, kompliziert, teuer
</a:t>
                      </a:r>
                    </a:p>
                  </a:txBody>
                  <a:tcPr marL="50800" marR="50800" marT="50800" marB="50800" anchor="t" anchorCtr="0" horzOverflow="overflow">
                    <a:lnL w="12700">
                      <a:miter lim="400000"/>
                    </a:lnL>
                    <a:lnR w="12700">
                      <a:miter lim="400000"/>
                    </a:lnR>
                    <a:lnT w="12700">
                      <a:miter lim="400000"/>
                    </a:lnT>
                    <a:lnB w="12700">
                      <a:miter lim="400000"/>
                    </a:lnB>
                  </a:tcPr>
                </a:tc>
                <a:tc>
                  <a:txBody>
                    <a:bodyPr/>
                    <a:lstStyle/>
                    <a:p>
                      <a:pPr lvl="0" defTabSz="914400">
                        <a:spcBef>
                          <a:spcPts val="600"/>
                        </a:spcBef>
                        <a:defRPr>
                          <a:solidFill>
                            <a:srgbClr val="000000"/>
                          </a:solidFill>
                        </a:defRPr>
                      </a:pPr>
                      <a:r>
                        <a:rPr b="1" sz="4000"/>
                        <a:t>Angebot digitaler Materialien</a:t>
                      </a:r>
                      <a:endParaRPr b="1" sz="4000"/>
                    </a:p>
                    <a:p>
                      <a:pPr lvl="0" defTabSz="914400">
                        <a:defRPr>
                          <a:solidFill>
                            <a:srgbClr val="000000"/>
                          </a:solidFill>
                        </a:defRPr>
                      </a:pPr>
                      <a:r>
                        <a:rPr b="1" sz="2600"/>
                        <a:t>(„</a:t>
                      </a:r>
                      <a:r>
                        <a:rPr b="1" i="1" sz="2600"/>
                        <a:t>not open“ educational resources</a:t>
                      </a:r>
                      <a:r>
                        <a:rPr b="1" sz="2600"/>
                        <a:t>)</a:t>
                      </a:r>
                    </a:p>
                  </a:txBody>
                  <a:tcPr marL="50800" marR="50800" marT="50800" marB="50800" anchor="t" anchorCtr="0" horzOverflow="overflow">
                    <a:lnL w="12700">
                      <a:miter lim="400000"/>
                    </a:lnL>
                    <a:lnR w="12700">
                      <a:miter lim="400000"/>
                    </a:lnR>
                    <a:lnT w="12700">
                      <a:miter lim="400000"/>
                    </a:lnT>
                    <a:lnB w="12700">
                      <a:miter lim="400000"/>
                    </a:lnB>
                  </a:tcPr>
                </a:tc>
                <a:tc>
                  <a:txBody>
                    <a:bodyPr/>
                    <a:lstStyle/>
                    <a:p>
                      <a:pPr lvl="0" defTabSz="914400">
                        <a:defRPr>
                          <a:solidFill>
                            <a:srgbClr val="000000"/>
                          </a:solidFill>
                        </a:defRPr>
                      </a:pPr>
                      <a:r>
                        <a:rPr sz="3800"/>
                        <a:t>viel, einfach, günstig</a:t>
                      </a:r>
                    </a:p>
                  </a:txBody>
                  <a:tcPr marL="50800" marR="50800" marT="50800" marB="50800" anchor="t" anchorCtr="0" horzOverflow="overflow">
                    <a:lnL w="12700">
                      <a:miter lim="400000"/>
                    </a:lnL>
                    <a:lnR w="12700">
                      <a:miter lim="400000"/>
                    </a:lnR>
                    <a:lnT w="12700">
                      <a:miter lim="400000"/>
                    </a:lnT>
                    <a:lnB w="12700">
                      <a:miter lim="400000"/>
                    </a:lnB>
                  </a:tcPr>
                </a:tc>
              </a:tr>
              <a:tr h="2438400">
                <a:tc>
                  <a:txBody>
                    <a:bodyPr/>
                    <a:lstStyle/>
                    <a:p>
                      <a:pPr lvl="0" defTabSz="914400">
                        <a:defRPr>
                          <a:solidFill>
                            <a:srgbClr val="000000"/>
                          </a:solidFill>
                        </a:defRPr>
                      </a:pPr>
                      <a:r>
                        <a:rPr sz="3800"/>
                        <a:t>		eng und streng</a:t>
                      </a:r>
                    </a:p>
                  </a:txBody>
                  <a:tcPr marL="50800" marR="50800" marT="50800" marB="50800" anchor="t" anchorCtr="0" horzOverflow="overflow">
                    <a:lnL w="12700">
                      <a:miter lim="400000"/>
                    </a:lnL>
                    <a:lnR w="12700">
                      <a:miter lim="400000"/>
                    </a:lnR>
                    <a:lnT w="12700">
                      <a:miter lim="400000"/>
                    </a:lnT>
                    <a:lnB w="12700">
                      <a:miter lim="400000"/>
                    </a:lnB>
                  </a:tcPr>
                </a:tc>
                <a:tc>
                  <a:txBody>
                    <a:bodyPr/>
                    <a:lstStyle/>
                    <a:p>
                      <a:pPr lvl="0" defTabSz="914400">
                        <a:spcBef>
                          <a:spcPts val="600"/>
                        </a:spcBef>
                        <a:defRPr>
                          <a:solidFill>
                            <a:srgbClr val="000000"/>
                          </a:solidFill>
                        </a:defRPr>
                      </a:pPr>
                      <a:r>
                        <a:rPr b="1" sz="4000"/>
                        <a:t>Kopierschutz und Kopierregeln </a:t>
                      </a:r>
                      <a:endParaRPr b="1" sz="4000"/>
                    </a:p>
                    <a:p>
                      <a:pPr lvl="0" defTabSz="914400">
                        <a:defRPr>
                          <a:solidFill>
                            <a:srgbClr val="000000"/>
                          </a:solidFill>
                        </a:defRPr>
                      </a:pPr>
                      <a:r>
                        <a:rPr b="1" sz="2600"/>
                        <a:t>und Druck auf  Einhaltung</a:t>
                      </a:r>
                    </a:p>
                  </a:txBody>
                  <a:tcPr marL="50800" marR="50800" marT="50800" marB="50800" anchor="t" anchorCtr="0" horzOverflow="overflow">
                    <a:lnL w="12700">
                      <a:miter lim="400000"/>
                    </a:lnL>
                    <a:lnR w="12700">
                      <a:miter lim="400000"/>
                    </a:lnR>
                    <a:lnT w="12700">
                      <a:miter lim="400000"/>
                    </a:lnT>
                    <a:lnB w="12700">
                      <a:miter lim="400000"/>
                    </a:lnB>
                  </a:tcPr>
                </a:tc>
                <a:tc>
                  <a:txBody>
                    <a:bodyPr/>
                    <a:lstStyle/>
                    <a:p>
                      <a:pPr lvl="0" defTabSz="914400">
                        <a:defRPr>
                          <a:solidFill>
                            <a:srgbClr val="000000"/>
                          </a:solidFill>
                        </a:defRPr>
                      </a:pPr>
                      <a:r>
                        <a:rPr sz="3800"/>
                        <a:t>liberal und lax</a:t>
                      </a:r>
                    </a:p>
                  </a:txBody>
                  <a:tcPr marL="50800" marR="50800" marT="50800" marB="50800" anchor="t" anchorCtr="0" horzOverflow="overflow">
                    <a:lnL w="12700">
                      <a:miter lim="400000"/>
                    </a:lnL>
                    <a:lnR w="12700">
                      <a:miter lim="400000"/>
                    </a:lnR>
                    <a:lnT w="12700">
                      <a:miter lim="400000"/>
                    </a:lnT>
                    <a:lnB w="12700">
                      <a:miter lim="400000"/>
                    </a:lnB>
                  </a:tcPr>
                </a:tc>
              </a:tr>
            </a:tbl>
          </a:graphicData>
        </a:graphic>
      </p:graphicFrame>
      <p:sp>
        <p:nvSpPr>
          <p:cNvPr id="82" name="Shape 82"/>
          <p:cNvSpPr/>
          <p:nvPr/>
        </p:nvSpPr>
        <p:spPr>
          <a:xfrm rot="13500000">
            <a:off x="-40088" y="463736"/>
            <a:ext cx="2540001" cy="1905001"/>
          </a:xfrm>
          <a:prstGeom prst="rightArrow">
            <a:avLst>
              <a:gd name="adj1" fmla="val 32000"/>
              <a:gd name="adj2" fmla="val 64000"/>
            </a:avLst>
          </a:prstGeom>
          <a:solidFill>
            <a:srgbClr val="70BF41">
              <a:alpha val="61000"/>
            </a:srgbClr>
          </a:solidFill>
          <a:ln w="12700">
            <a:miter lim="400000"/>
          </a:ln>
          <a:effectLst>
            <a:outerShdw sx="100000" sy="100000" kx="0" ky="0" algn="b" rotWithShape="0" blurRad="127000" dist="76200" dir="3984000">
              <a:srgbClr val="000000">
                <a:alpha val="75000"/>
              </a:srgbClr>
            </a:outerShdw>
          </a:effectLst>
        </p:spPr>
        <p:txBody>
          <a:bodyPr lIns="0" tIns="0" rIns="0" bIns="0" anchor="ctr"/>
          <a:lstStyle/>
          <a:p>
            <a:pPr lvl="0">
              <a:defRPr sz="2400"/>
            </a:pPr>
          </a:p>
        </p:txBody>
      </p:sp>
      <p:sp>
        <p:nvSpPr>
          <p:cNvPr id="83" name="Shape 83"/>
          <p:cNvSpPr/>
          <p:nvPr/>
        </p:nvSpPr>
        <p:spPr>
          <a:xfrm rot="2700000">
            <a:off x="10564934" y="499898"/>
            <a:ext cx="2540001" cy="1905001"/>
          </a:xfrm>
          <a:prstGeom prst="rightArrow">
            <a:avLst>
              <a:gd name="adj1" fmla="val 32000"/>
              <a:gd name="adj2" fmla="val 64000"/>
            </a:avLst>
          </a:prstGeom>
          <a:blipFill>
            <a:blip r:embed="rId2">
              <a:alphaModFix amt="61000"/>
            </a:blip>
          </a:blipFill>
          <a:ln w="12700">
            <a:miter lim="400000"/>
          </a:ln>
          <a:effectLst>
            <a:outerShdw sx="100000" sy="100000" kx="0" ky="0" algn="b" rotWithShape="0" blurRad="127000" dist="76200" dir="2700000">
              <a:srgbClr val="000000">
                <a:alpha val="75000"/>
              </a:srgbClr>
            </a:outerShdw>
          </a:effectLst>
        </p:spPr>
        <p:txBody>
          <a:bodyPr lIns="0" tIns="0" rIns="0" bIns="0" anchor="ctr"/>
          <a:lstStyle/>
          <a:p>
            <a:pPr lvl="0">
              <a:defRPr sz="2400"/>
            </a:pPr>
          </a:p>
        </p:txBody>
      </p:sp>
    </p:spTree>
  </p:cSld>
  <p:clrMapOvr>
    <a:masterClrMapping/>
  </p:clrMapOvr>
  <p:transition spd="med" advClick="1">
    <p:wipe dir="l"/>
  </p:transition>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0" presetID="15" grpId="1" fill="hold">
                                  <p:stCondLst>
                                    <p:cond delay="200"/>
                                  </p:stCondLst>
                                  <p:iterate type="el" backwards="0">
                                    <p:tmAbs val="0"/>
                                  </p:iterate>
                                  <p:childTnLst>
                                    <p:set>
                                      <p:cBhvr>
                                        <p:cTn id="6" fill="hold"/>
                                        <p:tgtEl>
                                          <p:spTgt spid="82"/>
                                        </p:tgtEl>
                                        <p:attrNameLst>
                                          <p:attrName>style.visibility</p:attrName>
                                        </p:attrNameLst>
                                      </p:cBhvr>
                                      <p:to>
                                        <p:strVal val="visible"/>
                                      </p:to>
                                    </p:set>
                                    <p:anim calcmode="lin" valueType="num">
                                      <p:cBhvr>
                                        <p:cTn id="7" dur="1000" fill="hold"/>
                                        <p:tgtEl>
                                          <p:spTgt spid="82"/>
                                        </p:tgtEl>
                                        <p:attrNameLst>
                                          <p:attrName>ppt_w</p:attrName>
                                        </p:attrNameLst>
                                      </p:cBhvr>
                                      <p:tavLst>
                                        <p:tav tm="0">
                                          <p:val>
                                            <p:fltVal val="0"/>
                                          </p:val>
                                        </p:tav>
                                        <p:tav tm="100000">
                                          <p:val>
                                            <p:strVal val="#ppt_w"/>
                                          </p:val>
                                        </p:tav>
                                      </p:tavLst>
                                    </p:anim>
                                    <p:anim calcmode="lin" valueType="num">
                                      <p:cBhvr>
                                        <p:cTn id="8" dur="1000" fill="hold"/>
                                        <p:tgtEl>
                                          <p:spTgt spid="82"/>
                                        </p:tgtEl>
                                        <p:attrNameLst>
                                          <p:attrName>ppt_h</p:attrName>
                                        </p:attrNameLst>
                                      </p:cBhvr>
                                      <p:tavLst>
                                        <p:tav tm="0">
                                          <p:val>
                                            <p:fltVal val="0"/>
                                          </p:val>
                                        </p:tav>
                                        <p:tav tm="100000">
                                          <p:val>
                                            <p:strVal val="#ppt_h"/>
                                          </p:val>
                                        </p:tav>
                                      </p:tavLst>
                                    </p:anim>
                                    <p:anim calcmode="lin" valueType="num">
                                      <p:cBhvr>
                                        <p:cTn id="9" dur="1000" fill="hold"/>
                                        <p:tgtEl>
                                          <p:spTgt spid="8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8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200"/>
                            </p:stCondLst>
                            <p:childTnLst>
                              <p:par>
                                <p:cTn id="12" nodeType="afterEffect" presetClass="entr" presetSubtype="0" presetID="15" grpId="2" fill="hold">
                                  <p:stCondLst>
                                    <p:cond delay="0"/>
                                  </p:stCondLst>
                                  <p:iterate type="el" backwards="0">
                                    <p:tmAbs val="0"/>
                                  </p:iterate>
                                  <p:childTnLst>
                                    <p:set>
                                      <p:cBhvr>
                                        <p:cTn id="13" fill="hold"/>
                                        <p:tgtEl>
                                          <p:spTgt spid="83"/>
                                        </p:tgtEl>
                                        <p:attrNameLst>
                                          <p:attrName>style.visibility</p:attrName>
                                        </p:attrNameLst>
                                      </p:cBhvr>
                                      <p:to>
                                        <p:strVal val="visible"/>
                                      </p:to>
                                    </p:set>
                                    <p:anim calcmode="lin" valueType="num">
                                      <p:cBhvr>
                                        <p:cTn id="14" dur="1000" fill="hold"/>
                                        <p:tgtEl>
                                          <p:spTgt spid="83"/>
                                        </p:tgtEl>
                                        <p:attrNameLst>
                                          <p:attrName>ppt_w</p:attrName>
                                        </p:attrNameLst>
                                      </p:cBhvr>
                                      <p:tavLst>
                                        <p:tav tm="0">
                                          <p:val>
                                            <p:fltVal val="0"/>
                                          </p:val>
                                        </p:tav>
                                        <p:tav tm="100000">
                                          <p:val>
                                            <p:strVal val="#ppt_w"/>
                                          </p:val>
                                        </p:tav>
                                      </p:tavLst>
                                    </p:anim>
                                    <p:anim calcmode="lin" valueType="num">
                                      <p:cBhvr>
                                        <p:cTn id="15" dur="1000" fill="hold"/>
                                        <p:tgtEl>
                                          <p:spTgt spid="83"/>
                                        </p:tgtEl>
                                        <p:attrNameLst>
                                          <p:attrName>ppt_h</p:attrName>
                                        </p:attrNameLst>
                                      </p:cBhvr>
                                      <p:tavLst>
                                        <p:tav tm="0">
                                          <p:val>
                                            <p:fltVal val="0"/>
                                          </p:val>
                                        </p:tav>
                                        <p:tav tm="100000">
                                          <p:val>
                                            <p:strVal val="#ppt_h"/>
                                          </p:val>
                                        </p:tav>
                                      </p:tavLst>
                                    </p:anim>
                                    <p:anim calcmode="lin" valueType="num">
                                      <p:cBhvr>
                                        <p:cTn id="16" dur="1000" fill="hold"/>
                                        <p:tgtEl>
                                          <p:spTgt spid="83"/>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8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8" fill="hold">
                      <p:stCondLst>
                        <p:cond delay="indefinite"/>
                      </p:stCondLst>
                      <p:childTnLst>
                        <p:par>
                          <p:cTn id="19" fill="hold">
                            <p:stCondLst>
                              <p:cond delay="0"/>
                            </p:stCondLst>
                            <p:childTnLst>
                              <p:par>
                                <p:cTn id="20" nodeType="clickEffect" presetClass="entr" presetSubtype="0" presetID="1" grpId="3" fill="hold">
                                  <p:stCondLst>
                                    <p:cond delay="0"/>
                                  </p:stCondLst>
                                  <p:iterate type="el" backwards="0">
                                    <p:tmAbs val="0"/>
                                  </p:iterate>
                                  <p:childTnLst>
                                    <p:set>
                                      <p:cBhvr>
                                        <p:cTn id="21" fill="hold"/>
                                        <p:tgtEl>
                                          <p:spTgt spid="8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81" grpId="3"/>
      <p:bldP build="whole" bldLvl="1" animBg="1" rev="0" advAuto="0" spid="82" grpId="1"/>
      <p:bldP build="whole" bldLvl="1" animBg="1" rev="0" advAuto="0" spid="83" grpId="2"/>
    </p:bldLst>
  </p:timing>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